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sldIdLst>
    <p:sldId id="257" r:id="rId5"/>
    <p:sldId id="304" r:id="rId6"/>
    <p:sldId id="358" r:id="rId7"/>
    <p:sldId id="261" r:id="rId8"/>
    <p:sldId id="328" r:id="rId9"/>
    <p:sldId id="344" r:id="rId10"/>
    <p:sldId id="351" r:id="rId11"/>
    <p:sldId id="343" r:id="rId12"/>
    <p:sldId id="303" r:id="rId13"/>
    <p:sldId id="352" r:id="rId14"/>
    <p:sldId id="353" r:id="rId15"/>
    <p:sldId id="355" r:id="rId16"/>
    <p:sldId id="327" r:id="rId17"/>
    <p:sldId id="278" r:id="rId18"/>
    <p:sldId id="305" r:id="rId19"/>
    <p:sldId id="356" r:id="rId20"/>
    <p:sldId id="322" r:id="rId2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DF3C16-0E83-F01A-B35F-F47808D87EF7}" name="Pim van Zomeren" initials="PZ" userId="S::p.vanzomeren@noorderpoort.nl::83efa6bc-519f-4113-832a-678d9ae27ad3" providerId="AD"/>
  <p188:author id="{4A737A2B-9734-42D5-F7F5-62691FFDCA98}" name="Rachel Kok" initials="RK" userId="S::ra.okoli@noorderpoort.nl::adad1452-82d9-432f-b3d0-d27e1e0205a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300"/>
    <a:srgbClr val="DAAD08"/>
    <a:srgbClr val="E3D6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4F1FD4-E6E2-4C07-8FD8-50F09FDF8402}" v="30" dt="2023-01-25T20:04: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74"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m van Zomeren" userId="S::p.vanzomeren@noorderpoort.nl::83efa6bc-519f-4113-832a-678d9ae27ad3" providerId="AD" clId="Web-{DBB664BD-B654-FC2F-47BD-BE255FBD9B05}"/>
    <pc:docChg chg="modSld">
      <pc:chgData name="Pim van Zomeren" userId="S::p.vanzomeren@noorderpoort.nl::83efa6bc-519f-4113-832a-678d9ae27ad3" providerId="AD" clId="Web-{DBB664BD-B654-FC2F-47BD-BE255FBD9B05}" dt="2022-11-30T14:42:05.880" v="3"/>
      <pc:docMkLst>
        <pc:docMk/>
      </pc:docMkLst>
      <pc:sldChg chg="modNotes">
        <pc:chgData name="Pim van Zomeren" userId="S::p.vanzomeren@noorderpoort.nl::83efa6bc-519f-4113-832a-678d9ae27ad3" providerId="AD" clId="Web-{DBB664BD-B654-FC2F-47BD-BE255FBD9B05}" dt="2022-11-30T14:42:05.880" v="3"/>
        <pc:sldMkLst>
          <pc:docMk/>
          <pc:sldMk cId="2740700495" sldId="352"/>
        </pc:sldMkLst>
      </pc:sldChg>
    </pc:docChg>
  </pc:docChgLst>
  <pc:docChgLst>
    <pc:chgData name="Pim van Zomeren" userId="S::p.vanzomeren@noorderpoort.nl::83efa6bc-519f-4113-832a-678d9ae27ad3" providerId="AD" clId="Web-{F40521CF-0872-48D6-D7FD-F53DFE29506D}"/>
    <pc:docChg chg="modSld">
      <pc:chgData name="Pim van Zomeren" userId="S::p.vanzomeren@noorderpoort.nl::83efa6bc-519f-4113-832a-678d9ae27ad3" providerId="AD" clId="Web-{F40521CF-0872-48D6-D7FD-F53DFE29506D}" dt="2022-12-14T12:04:25.922" v="14" actId="1076"/>
      <pc:docMkLst>
        <pc:docMk/>
      </pc:docMkLst>
      <pc:sldChg chg="addSp delSp modSp delAnim">
        <pc:chgData name="Pim van Zomeren" userId="S::p.vanzomeren@noorderpoort.nl::83efa6bc-519f-4113-832a-678d9ae27ad3" providerId="AD" clId="Web-{F40521CF-0872-48D6-D7FD-F53DFE29506D}" dt="2022-12-14T12:04:25.922" v="14" actId="1076"/>
        <pc:sldMkLst>
          <pc:docMk/>
          <pc:sldMk cId="2740700495" sldId="352"/>
        </pc:sldMkLst>
        <pc:spChg chg="add mod">
          <ac:chgData name="Pim van Zomeren" userId="S::p.vanzomeren@noorderpoort.nl::83efa6bc-519f-4113-832a-678d9ae27ad3" providerId="AD" clId="Web-{F40521CF-0872-48D6-D7FD-F53DFE29506D}" dt="2022-12-14T12:04:08.672" v="9" actId="1076"/>
          <ac:spMkLst>
            <pc:docMk/>
            <pc:sldMk cId="2740700495" sldId="352"/>
            <ac:spMk id="2" creationId="{81DCBBC9-D75A-153E-CB42-B824FD932750}"/>
          </ac:spMkLst>
        </pc:spChg>
        <pc:picChg chg="add mod modCrop">
          <ac:chgData name="Pim van Zomeren" userId="S::p.vanzomeren@noorderpoort.nl::83efa6bc-519f-4113-832a-678d9ae27ad3" providerId="AD" clId="Web-{F40521CF-0872-48D6-D7FD-F53DFE29506D}" dt="2022-12-14T12:04:25.922" v="14" actId="1076"/>
          <ac:picMkLst>
            <pc:docMk/>
            <pc:sldMk cId="2740700495" sldId="352"/>
            <ac:picMk id="4" creationId="{78106BD7-EC2A-ED80-4D23-BFB90BB80599}"/>
          </ac:picMkLst>
        </pc:picChg>
        <pc:picChg chg="del">
          <ac:chgData name="Pim van Zomeren" userId="S::p.vanzomeren@noorderpoort.nl::83efa6bc-519f-4113-832a-678d9ae27ad3" providerId="AD" clId="Web-{F40521CF-0872-48D6-D7FD-F53DFE29506D}" dt="2022-12-14T12:03:08.233" v="0"/>
          <ac:picMkLst>
            <pc:docMk/>
            <pc:sldMk cId="2740700495" sldId="352"/>
            <ac:picMk id="7" creationId="{4B8FC3EC-408B-4F6D-B05E-C1210E9B0950}"/>
          </ac:picMkLst>
        </pc:picChg>
      </pc:sldChg>
    </pc:docChg>
  </pc:docChgLst>
  <pc:docChgLst>
    <pc:chgData name="Rachel Kok" userId="adad1452-82d9-432f-b3d0-d27e1e0205a0" providerId="ADAL" clId="{CD0F853B-8405-4B0A-87DF-91DC2F5721AA}"/>
    <pc:docChg chg="undo custSel modSld">
      <pc:chgData name="Rachel Kok" userId="adad1452-82d9-432f-b3d0-d27e1e0205a0" providerId="ADAL" clId="{CD0F853B-8405-4B0A-87DF-91DC2F5721AA}" dt="2022-12-14T11:52:41.317" v="35" actId="790"/>
      <pc:docMkLst>
        <pc:docMk/>
      </pc:docMkLst>
      <pc:sldChg chg="modNotesTx">
        <pc:chgData name="Rachel Kok" userId="adad1452-82d9-432f-b3d0-d27e1e0205a0" providerId="ADAL" clId="{CD0F853B-8405-4B0A-87DF-91DC2F5721AA}" dt="2022-12-14T11:52:04.193" v="31" actId="790"/>
        <pc:sldMkLst>
          <pc:docMk/>
          <pc:sldMk cId="763587334" sldId="278"/>
        </pc:sldMkLst>
      </pc:sldChg>
      <pc:sldChg chg="delCm">
        <pc:chgData name="Rachel Kok" userId="adad1452-82d9-432f-b3d0-d27e1e0205a0" providerId="ADAL" clId="{CD0F853B-8405-4B0A-87DF-91DC2F5721AA}" dt="2022-12-14T11:51:30.259" v="21"/>
        <pc:sldMkLst>
          <pc:docMk/>
          <pc:sldMk cId="3237102957" sldId="303"/>
        </pc:sldMkLst>
      </pc:sldChg>
      <pc:sldChg chg="modSp mod">
        <pc:chgData name="Rachel Kok" userId="adad1452-82d9-432f-b3d0-d27e1e0205a0" providerId="ADAL" clId="{CD0F853B-8405-4B0A-87DF-91DC2F5721AA}" dt="2022-12-14T11:50:57.535" v="17" actId="1076"/>
        <pc:sldMkLst>
          <pc:docMk/>
          <pc:sldMk cId="4283815545" sldId="304"/>
        </pc:sldMkLst>
        <pc:spChg chg="mod ord">
          <ac:chgData name="Rachel Kok" userId="adad1452-82d9-432f-b3d0-d27e1e0205a0" providerId="ADAL" clId="{CD0F853B-8405-4B0A-87DF-91DC2F5721AA}" dt="2022-12-14T11:50:52.731" v="16" actId="207"/>
          <ac:spMkLst>
            <pc:docMk/>
            <pc:sldMk cId="4283815545" sldId="304"/>
            <ac:spMk id="5" creationId="{00000000-0000-0000-0000-000000000000}"/>
          </ac:spMkLst>
        </pc:spChg>
        <pc:spChg chg="mod">
          <ac:chgData name="Rachel Kok" userId="adad1452-82d9-432f-b3d0-d27e1e0205a0" providerId="ADAL" clId="{CD0F853B-8405-4B0A-87DF-91DC2F5721AA}" dt="2022-12-14T11:49:35.940" v="4" actId="1076"/>
          <ac:spMkLst>
            <pc:docMk/>
            <pc:sldMk cId="4283815545" sldId="304"/>
            <ac:spMk id="22" creationId="{00000000-0000-0000-0000-000000000000}"/>
          </ac:spMkLst>
        </pc:spChg>
        <pc:picChg chg="mod">
          <ac:chgData name="Rachel Kok" userId="adad1452-82d9-432f-b3d0-d27e1e0205a0" providerId="ADAL" clId="{CD0F853B-8405-4B0A-87DF-91DC2F5721AA}" dt="2022-12-14T11:50:57.535" v="17" actId="1076"/>
          <ac:picMkLst>
            <pc:docMk/>
            <pc:sldMk cId="4283815545" sldId="304"/>
            <ac:picMk id="9" creationId="{7A50EF89-C85F-44DC-91B6-09E5D46E7886}"/>
          </ac:picMkLst>
        </pc:picChg>
      </pc:sldChg>
      <pc:sldChg chg="modNotesTx">
        <pc:chgData name="Rachel Kok" userId="adad1452-82d9-432f-b3d0-d27e1e0205a0" providerId="ADAL" clId="{CD0F853B-8405-4B0A-87DF-91DC2F5721AA}" dt="2022-12-14T11:52:41.317" v="35" actId="790"/>
        <pc:sldMkLst>
          <pc:docMk/>
          <pc:sldMk cId="1820233454" sldId="305"/>
        </pc:sldMkLst>
      </pc:sldChg>
      <pc:sldChg chg="modNotesTx">
        <pc:chgData name="Rachel Kok" userId="adad1452-82d9-432f-b3d0-d27e1e0205a0" providerId="ADAL" clId="{CD0F853B-8405-4B0A-87DF-91DC2F5721AA}" dt="2022-12-14T11:51:19.691" v="19" actId="790"/>
        <pc:sldMkLst>
          <pc:docMk/>
          <pc:sldMk cId="1883055196" sldId="344"/>
        </pc:sldMkLst>
      </pc:sldChg>
      <pc:sldChg chg="modNotesTx">
        <pc:chgData name="Rachel Kok" userId="adad1452-82d9-432f-b3d0-d27e1e0205a0" providerId="ADAL" clId="{CD0F853B-8405-4B0A-87DF-91DC2F5721AA}" dt="2022-12-14T11:51:45.548" v="25" actId="20577"/>
        <pc:sldMkLst>
          <pc:docMk/>
          <pc:sldMk cId="2740700495" sldId="352"/>
        </pc:sldMkLst>
      </pc:sldChg>
      <pc:sldChg chg="modNotesTx">
        <pc:chgData name="Rachel Kok" userId="adad1452-82d9-432f-b3d0-d27e1e0205a0" providerId="ADAL" clId="{CD0F853B-8405-4B0A-87DF-91DC2F5721AA}" dt="2022-12-14T11:51:08.953" v="18" actId="790"/>
        <pc:sldMkLst>
          <pc:docMk/>
          <pc:sldMk cId="753198499" sldId="358"/>
        </pc:sldMkLst>
      </pc:sldChg>
    </pc:docChg>
  </pc:docChgLst>
  <pc:docChgLst>
    <pc:chgData name="Rachel Kok" userId="adad1452-82d9-432f-b3d0-d27e1e0205a0" providerId="ADAL" clId="{ED9548E6-936A-40F2-8A32-C74DF193AB4B}"/>
    <pc:docChg chg="undo custSel addSld delSld modSld sldOrd">
      <pc:chgData name="Rachel Kok" userId="adad1452-82d9-432f-b3d0-d27e1e0205a0" providerId="ADAL" clId="{ED9548E6-936A-40F2-8A32-C74DF193AB4B}" dt="2022-12-02T13:29:54.606" v="4622" actId="20577"/>
      <pc:docMkLst>
        <pc:docMk/>
      </pc:docMkLst>
      <pc:sldChg chg="modSp mod modNotesTx">
        <pc:chgData name="Rachel Kok" userId="adad1452-82d9-432f-b3d0-d27e1e0205a0" providerId="ADAL" clId="{ED9548E6-936A-40F2-8A32-C74DF193AB4B}" dt="2022-11-25T10:20:12.452" v="4080" actId="20577"/>
        <pc:sldMkLst>
          <pc:docMk/>
          <pc:sldMk cId="746863241" sldId="257"/>
        </pc:sldMkLst>
        <pc:spChg chg="mod">
          <ac:chgData name="Rachel Kok" userId="adad1452-82d9-432f-b3d0-d27e1e0205a0" providerId="ADAL" clId="{ED9548E6-936A-40F2-8A32-C74DF193AB4B}" dt="2022-11-18T13:45:13.433" v="1" actId="20577"/>
          <ac:spMkLst>
            <pc:docMk/>
            <pc:sldMk cId="746863241" sldId="257"/>
            <ac:spMk id="9" creationId="{00000000-0000-0000-0000-000000000000}"/>
          </ac:spMkLst>
        </pc:spChg>
        <pc:spChg chg="mod">
          <ac:chgData name="Rachel Kok" userId="adad1452-82d9-432f-b3d0-d27e1e0205a0" providerId="ADAL" clId="{ED9548E6-936A-40F2-8A32-C74DF193AB4B}" dt="2022-11-18T13:45:48.137" v="30" actId="790"/>
          <ac:spMkLst>
            <pc:docMk/>
            <pc:sldMk cId="746863241" sldId="257"/>
            <ac:spMk id="10" creationId="{00000000-0000-0000-0000-000000000000}"/>
          </ac:spMkLst>
        </pc:spChg>
        <pc:spChg chg="mod">
          <ac:chgData name="Rachel Kok" userId="adad1452-82d9-432f-b3d0-d27e1e0205a0" providerId="ADAL" clId="{ED9548E6-936A-40F2-8A32-C74DF193AB4B}" dt="2022-11-25T10:20:12.452" v="4080" actId="20577"/>
          <ac:spMkLst>
            <pc:docMk/>
            <pc:sldMk cId="746863241" sldId="257"/>
            <ac:spMk id="11" creationId="{00000000-0000-0000-0000-000000000000}"/>
          </ac:spMkLst>
        </pc:spChg>
      </pc:sldChg>
      <pc:sldChg chg="addSp delSp modSp mod ord delAnim modAnim">
        <pc:chgData name="Rachel Kok" userId="adad1452-82d9-432f-b3d0-d27e1e0205a0" providerId="ADAL" clId="{ED9548E6-936A-40F2-8A32-C74DF193AB4B}" dt="2022-12-02T11:37:04.620" v="4116" actId="14100"/>
        <pc:sldMkLst>
          <pc:docMk/>
          <pc:sldMk cId="1559263503" sldId="261"/>
        </pc:sldMkLst>
        <pc:spChg chg="mod">
          <ac:chgData name="Rachel Kok" userId="adad1452-82d9-432f-b3d0-d27e1e0205a0" providerId="ADAL" clId="{ED9548E6-936A-40F2-8A32-C74DF193AB4B}" dt="2022-11-18T14:34:26.411" v="562" actId="1076"/>
          <ac:spMkLst>
            <pc:docMk/>
            <pc:sldMk cId="1559263503" sldId="261"/>
            <ac:spMk id="2" creationId="{00000000-0000-0000-0000-000000000000}"/>
          </ac:spMkLst>
        </pc:spChg>
        <pc:spChg chg="del mod">
          <ac:chgData name="Rachel Kok" userId="adad1452-82d9-432f-b3d0-d27e1e0205a0" providerId="ADAL" clId="{ED9548E6-936A-40F2-8A32-C74DF193AB4B}" dt="2022-12-02T11:34:18.604" v="4089" actId="478"/>
          <ac:spMkLst>
            <pc:docMk/>
            <pc:sldMk cId="1559263503" sldId="261"/>
            <ac:spMk id="6" creationId="{00000000-0000-0000-0000-000000000000}"/>
          </ac:spMkLst>
        </pc:spChg>
        <pc:spChg chg="mod">
          <ac:chgData name="Rachel Kok" userId="adad1452-82d9-432f-b3d0-d27e1e0205a0" providerId="ADAL" clId="{ED9548E6-936A-40F2-8A32-C74DF193AB4B}" dt="2022-11-18T14:34:41.243" v="563" actId="20577"/>
          <ac:spMkLst>
            <pc:docMk/>
            <pc:sldMk cId="1559263503" sldId="261"/>
            <ac:spMk id="11" creationId="{00000000-0000-0000-0000-000000000000}"/>
          </ac:spMkLst>
        </pc:spChg>
        <pc:spChg chg="mod">
          <ac:chgData name="Rachel Kok" userId="adad1452-82d9-432f-b3d0-d27e1e0205a0" providerId="ADAL" clId="{ED9548E6-936A-40F2-8A32-C74DF193AB4B}" dt="2022-11-18T14:35:24.175" v="641" actId="14100"/>
          <ac:spMkLst>
            <pc:docMk/>
            <pc:sldMk cId="1559263503" sldId="261"/>
            <ac:spMk id="13" creationId="{00000000-0000-0000-0000-000000000000}"/>
          </ac:spMkLst>
        </pc:spChg>
        <pc:spChg chg="mod">
          <ac:chgData name="Rachel Kok" userId="adad1452-82d9-432f-b3d0-d27e1e0205a0" providerId="ADAL" clId="{ED9548E6-936A-40F2-8A32-C74DF193AB4B}" dt="2022-12-02T11:37:04.620" v="4116" actId="14100"/>
          <ac:spMkLst>
            <pc:docMk/>
            <pc:sldMk cId="1559263503" sldId="261"/>
            <ac:spMk id="16" creationId="{00000000-0000-0000-0000-000000000000}"/>
          </ac:spMkLst>
        </pc:spChg>
        <pc:spChg chg="del">
          <ac:chgData name="Rachel Kok" userId="adad1452-82d9-432f-b3d0-d27e1e0205a0" providerId="ADAL" clId="{ED9548E6-936A-40F2-8A32-C74DF193AB4B}" dt="2022-11-18T14:32:03.026" v="379" actId="478"/>
          <ac:spMkLst>
            <pc:docMk/>
            <pc:sldMk cId="1559263503" sldId="261"/>
            <ac:spMk id="18" creationId="{7CCB8731-CF33-406E-86DE-D79AAA877384}"/>
          </ac:spMkLst>
        </pc:spChg>
        <pc:spChg chg="add mod">
          <ac:chgData name="Rachel Kok" userId="adad1452-82d9-432f-b3d0-d27e1e0205a0" providerId="ADAL" clId="{ED9548E6-936A-40F2-8A32-C74DF193AB4B}" dt="2022-12-02T11:34:31.130" v="4094" actId="1076"/>
          <ac:spMkLst>
            <pc:docMk/>
            <pc:sldMk cId="1559263503" sldId="261"/>
            <ac:spMk id="20" creationId="{1F247DCA-CBF3-4AF1-B45A-B20AE0319567}"/>
          </ac:spMkLst>
        </pc:spChg>
        <pc:spChg chg="del">
          <ac:chgData name="Rachel Kok" userId="adad1452-82d9-432f-b3d0-d27e1e0205a0" providerId="ADAL" clId="{ED9548E6-936A-40F2-8A32-C74DF193AB4B}" dt="2022-11-18T14:32:05.056" v="380" actId="478"/>
          <ac:spMkLst>
            <pc:docMk/>
            <pc:sldMk cId="1559263503" sldId="261"/>
            <ac:spMk id="20" creationId="{D7C16FEB-5273-4975-9D83-4E6E64EFD824}"/>
          </ac:spMkLst>
        </pc:spChg>
        <pc:spChg chg="mod">
          <ac:chgData name="Rachel Kok" userId="adad1452-82d9-432f-b3d0-d27e1e0205a0" providerId="ADAL" clId="{ED9548E6-936A-40F2-8A32-C74DF193AB4B}" dt="2022-11-18T14:34:03.204" v="557" actId="1076"/>
          <ac:spMkLst>
            <pc:docMk/>
            <pc:sldMk cId="1559263503" sldId="261"/>
            <ac:spMk id="26" creationId="{DCEFBDA7-AFBC-4E60-B427-2DCD9335E098}"/>
          </ac:spMkLst>
        </pc:spChg>
        <pc:picChg chg="add mod modCrop">
          <ac:chgData name="Rachel Kok" userId="adad1452-82d9-432f-b3d0-d27e1e0205a0" providerId="ADAL" clId="{ED9548E6-936A-40F2-8A32-C74DF193AB4B}" dt="2022-11-22T11:01:02.517" v="3944" actId="14100"/>
          <ac:picMkLst>
            <pc:docMk/>
            <pc:sldMk cId="1559263503" sldId="261"/>
            <ac:picMk id="4" creationId="{E233D1EF-13FD-4EFE-BAD2-EC4EAC89F274}"/>
          </ac:picMkLst>
        </pc:picChg>
        <pc:picChg chg="del">
          <ac:chgData name="Rachel Kok" userId="adad1452-82d9-432f-b3d0-d27e1e0205a0" providerId="ADAL" clId="{ED9548E6-936A-40F2-8A32-C74DF193AB4B}" dt="2022-11-18T14:35:27.161" v="642" actId="478"/>
          <ac:picMkLst>
            <pc:docMk/>
            <pc:sldMk cId="1559263503" sldId="261"/>
            <ac:picMk id="7" creationId="{08EFF1EA-4D7C-4D0B-8478-B10C0ABDF56C}"/>
          </ac:picMkLst>
        </pc:picChg>
        <pc:picChg chg="add del mod">
          <ac:chgData name="Rachel Kok" userId="adad1452-82d9-432f-b3d0-d27e1e0205a0" providerId="ADAL" clId="{ED9548E6-936A-40F2-8A32-C74DF193AB4B}" dt="2022-12-02T11:33:47.959" v="4088" actId="478"/>
          <ac:picMkLst>
            <pc:docMk/>
            <pc:sldMk cId="1559263503" sldId="261"/>
            <ac:picMk id="18" creationId="{80181218-64D7-4EFC-8578-F8269741818A}"/>
          </ac:picMkLst>
        </pc:picChg>
      </pc:sldChg>
      <pc:sldChg chg="addSp delSp modSp add del mod ord delAnim modAnim addCm modNotesTx">
        <pc:chgData name="Rachel Kok" userId="adad1452-82d9-432f-b3d0-d27e1e0205a0" providerId="ADAL" clId="{ED9548E6-936A-40F2-8A32-C74DF193AB4B}" dt="2022-11-22T09:14:52.473" v="2506" actId="47"/>
        <pc:sldMkLst>
          <pc:docMk/>
          <pc:sldMk cId="2060594676" sldId="272"/>
        </pc:sldMkLst>
        <pc:spChg chg="del">
          <ac:chgData name="Rachel Kok" userId="adad1452-82d9-432f-b3d0-d27e1e0205a0" providerId="ADAL" clId="{ED9548E6-936A-40F2-8A32-C74DF193AB4B}" dt="2022-11-18T13:53:40.873" v="263" actId="478"/>
          <ac:spMkLst>
            <pc:docMk/>
            <pc:sldMk cId="2060594676" sldId="272"/>
            <ac:spMk id="3" creationId="{00000000-0000-0000-0000-000000000000}"/>
          </ac:spMkLst>
        </pc:spChg>
        <pc:spChg chg="mod">
          <ac:chgData name="Rachel Kok" userId="adad1452-82d9-432f-b3d0-d27e1e0205a0" providerId="ADAL" clId="{ED9548E6-936A-40F2-8A32-C74DF193AB4B}" dt="2022-11-18T13:57:02.451" v="321" actId="1076"/>
          <ac:spMkLst>
            <pc:docMk/>
            <pc:sldMk cId="2060594676" sldId="272"/>
            <ac:spMk id="5" creationId="{00000000-0000-0000-0000-000000000000}"/>
          </ac:spMkLst>
        </pc:spChg>
        <pc:spChg chg="mod">
          <ac:chgData name="Rachel Kok" userId="adad1452-82d9-432f-b3d0-d27e1e0205a0" providerId="ADAL" clId="{ED9548E6-936A-40F2-8A32-C74DF193AB4B}" dt="2022-11-22T09:09:53.860" v="2465" actId="1076"/>
          <ac:spMkLst>
            <pc:docMk/>
            <pc:sldMk cId="2060594676" sldId="272"/>
            <ac:spMk id="6" creationId="{00000000-0000-0000-0000-000000000000}"/>
          </ac:spMkLst>
        </pc:spChg>
        <pc:spChg chg="mod">
          <ac:chgData name="Rachel Kok" userId="adad1452-82d9-432f-b3d0-d27e1e0205a0" providerId="ADAL" clId="{ED9548E6-936A-40F2-8A32-C74DF193AB4B}" dt="2022-11-18T13:56:54.923" v="319" actId="1076"/>
          <ac:spMkLst>
            <pc:docMk/>
            <pc:sldMk cId="2060594676" sldId="272"/>
            <ac:spMk id="8" creationId="{00000000-0000-0000-0000-000000000000}"/>
          </ac:spMkLst>
        </pc:spChg>
        <pc:spChg chg="del">
          <ac:chgData name="Rachel Kok" userId="adad1452-82d9-432f-b3d0-d27e1e0205a0" providerId="ADAL" clId="{ED9548E6-936A-40F2-8A32-C74DF193AB4B}" dt="2022-11-18T13:53:45.736" v="265" actId="478"/>
          <ac:spMkLst>
            <pc:docMk/>
            <pc:sldMk cId="2060594676" sldId="272"/>
            <ac:spMk id="9" creationId="{00000000-0000-0000-0000-000000000000}"/>
          </ac:spMkLst>
        </pc:spChg>
        <pc:spChg chg="del">
          <ac:chgData name="Rachel Kok" userId="adad1452-82d9-432f-b3d0-d27e1e0205a0" providerId="ADAL" clId="{ED9548E6-936A-40F2-8A32-C74DF193AB4B}" dt="2022-11-18T13:53:43.418" v="264" actId="478"/>
          <ac:spMkLst>
            <pc:docMk/>
            <pc:sldMk cId="2060594676" sldId="272"/>
            <ac:spMk id="10" creationId="{00000000-0000-0000-0000-000000000000}"/>
          </ac:spMkLst>
        </pc:spChg>
        <pc:spChg chg="del">
          <ac:chgData name="Rachel Kok" userId="adad1452-82d9-432f-b3d0-d27e1e0205a0" providerId="ADAL" clId="{ED9548E6-936A-40F2-8A32-C74DF193AB4B}" dt="2022-11-18T13:53:10.705" v="258" actId="478"/>
          <ac:spMkLst>
            <pc:docMk/>
            <pc:sldMk cId="2060594676" sldId="272"/>
            <ac:spMk id="15" creationId="{00000000-0000-0000-0000-000000000000}"/>
          </ac:spMkLst>
        </pc:spChg>
        <pc:spChg chg="del">
          <ac:chgData name="Rachel Kok" userId="adad1452-82d9-432f-b3d0-d27e1e0205a0" providerId="ADAL" clId="{ED9548E6-936A-40F2-8A32-C74DF193AB4B}" dt="2022-11-18T13:53:09.410" v="257" actId="478"/>
          <ac:spMkLst>
            <pc:docMk/>
            <pc:sldMk cId="2060594676" sldId="272"/>
            <ac:spMk id="16" creationId="{00000000-0000-0000-0000-000000000000}"/>
          </ac:spMkLst>
        </pc:spChg>
        <pc:graphicFrameChg chg="del mod">
          <ac:chgData name="Rachel Kok" userId="adad1452-82d9-432f-b3d0-d27e1e0205a0" providerId="ADAL" clId="{ED9548E6-936A-40F2-8A32-C74DF193AB4B}" dt="2022-11-18T14:28:51.746" v="366" actId="478"/>
          <ac:graphicFrameMkLst>
            <pc:docMk/>
            <pc:sldMk cId="2060594676" sldId="272"/>
            <ac:graphicFrameMk id="2" creationId="{00000000-0000-0000-0000-000000000000}"/>
          </ac:graphicFrameMkLst>
        </pc:graphicFrameChg>
        <pc:picChg chg="add del mod">
          <ac:chgData name="Rachel Kok" userId="adad1452-82d9-432f-b3d0-d27e1e0205a0" providerId="ADAL" clId="{ED9548E6-936A-40F2-8A32-C74DF193AB4B}" dt="2022-11-18T14:02:32.694" v="342" actId="21"/>
          <ac:picMkLst>
            <pc:docMk/>
            <pc:sldMk cId="2060594676" sldId="272"/>
            <ac:picMk id="12" creationId="{C8398558-B383-41A7-BD5D-D14B49361EF9}"/>
          </ac:picMkLst>
        </pc:picChg>
        <pc:picChg chg="add mod">
          <ac:chgData name="Rachel Kok" userId="adad1452-82d9-432f-b3d0-d27e1e0205a0" providerId="ADAL" clId="{ED9548E6-936A-40F2-8A32-C74DF193AB4B}" dt="2022-11-18T14:29:15.449" v="376" actId="1076"/>
          <ac:picMkLst>
            <pc:docMk/>
            <pc:sldMk cId="2060594676" sldId="272"/>
            <ac:picMk id="13" creationId="{D127DD82-CD74-4464-97BB-E1ABCD5703EA}"/>
          </ac:picMkLst>
        </pc:picChg>
        <pc:picChg chg="add mod">
          <ac:chgData name="Rachel Kok" userId="adad1452-82d9-432f-b3d0-d27e1e0205a0" providerId="ADAL" clId="{ED9548E6-936A-40F2-8A32-C74DF193AB4B}" dt="2022-11-18T14:29:06.185" v="372" actId="1076"/>
          <ac:picMkLst>
            <pc:docMk/>
            <pc:sldMk cId="2060594676" sldId="272"/>
            <ac:picMk id="14" creationId="{89A011ED-EB0C-4A0F-890F-8C5F8C340C43}"/>
          </ac:picMkLst>
        </pc:picChg>
      </pc:sldChg>
      <pc:sldChg chg="addSp delSp modSp mod modNotesTx">
        <pc:chgData name="Rachel Kok" userId="adad1452-82d9-432f-b3d0-d27e1e0205a0" providerId="ADAL" clId="{ED9548E6-936A-40F2-8A32-C74DF193AB4B}" dt="2022-12-02T11:38:59.637" v="4167" actId="1076"/>
        <pc:sldMkLst>
          <pc:docMk/>
          <pc:sldMk cId="763587334" sldId="278"/>
        </pc:sldMkLst>
        <pc:spChg chg="mod">
          <ac:chgData name="Rachel Kok" userId="adad1452-82d9-432f-b3d0-d27e1e0205a0" providerId="ADAL" clId="{ED9548E6-936A-40F2-8A32-C74DF193AB4B}" dt="2022-11-18T15:39:28.390" v="1757" actId="1076"/>
          <ac:spMkLst>
            <pc:docMk/>
            <pc:sldMk cId="763587334" sldId="278"/>
            <ac:spMk id="2" creationId="{3BE19A80-FB88-42F6-AF05-9E1839B945E4}"/>
          </ac:spMkLst>
        </pc:spChg>
        <pc:spChg chg="mod">
          <ac:chgData name="Rachel Kok" userId="adad1452-82d9-432f-b3d0-d27e1e0205a0" providerId="ADAL" clId="{ED9548E6-936A-40F2-8A32-C74DF193AB4B}" dt="2022-11-18T15:39:41.651" v="1762" actId="1076"/>
          <ac:spMkLst>
            <pc:docMk/>
            <pc:sldMk cId="763587334" sldId="278"/>
            <ac:spMk id="5" creationId="{7BFC5C42-92F7-49E6-A34C-241D864885EA}"/>
          </ac:spMkLst>
        </pc:spChg>
        <pc:spChg chg="mod">
          <ac:chgData name="Rachel Kok" userId="adad1452-82d9-432f-b3d0-d27e1e0205a0" providerId="ADAL" clId="{ED9548E6-936A-40F2-8A32-C74DF193AB4B}" dt="2022-12-02T11:38:59.637" v="4167" actId="1076"/>
          <ac:spMkLst>
            <pc:docMk/>
            <pc:sldMk cId="763587334" sldId="278"/>
            <ac:spMk id="6" creationId="{B15B558A-B1B3-4A43-B102-388337D1D3FF}"/>
          </ac:spMkLst>
        </pc:spChg>
        <pc:spChg chg="mod">
          <ac:chgData name="Rachel Kok" userId="adad1452-82d9-432f-b3d0-d27e1e0205a0" providerId="ADAL" clId="{ED9548E6-936A-40F2-8A32-C74DF193AB4B}" dt="2022-11-18T15:35:19.853" v="1666" actId="1076"/>
          <ac:spMkLst>
            <pc:docMk/>
            <pc:sldMk cId="763587334" sldId="278"/>
            <ac:spMk id="10" creationId="{A2204B6D-1400-46D6-9E6D-CCBE58C7FF79}"/>
          </ac:spMkLst>
        </pc:spChg>
        <pc:picChg chg="add mod">
          <ac:chgData name="Rachel Kok" userId="adad1452-82d9-432f-b3d0-d27e1e0205a0" providerId="ADAL" clId="{ED9548E6-936A-40F2-8A32-C74DF193AB4B}" dt="2022-11-18T15:35:31.591" v="1670" actId="1076"/>
          <ac:picMkLst>
            <pc:docMk/>
            <pc:sldMk cId="763587334" sldId="278"/>
            <ac:picMk id="8" creationId="{BC889DC5-50AA-4395-9647-B4F3FFC8F066}"/>
          </ac:picMkLst>
        </pc:picChg>
        <pc:picChg chg="mod">
          <ac:chgData name="Rachel Kok" userId="adad1452-82d9-432f-b3d0-d27e1e0205a0" providerId="ADAL" clId="{ED9548E6-936A-40F2-8A32-C74DF193AB4B}" dt="2022-11-18T15:35:16.934" v="1665" actId="1076"/>
          <ac:picMkLst>
            <pc:docMk/>
            <pc:sldMk cId="763587334" sldId="278"/>
            <ac:picMk id="9" creationId="{A06E2B28-EF29-4804-B829-686E17C5C714}"/>
          </ac:picMkLst>
        </pc:picChg>
        <pc:picChg chg="del">
          <ac:chgData name="Rachel Kok" userId="adad1452-82d9-432f-b3d0-d27e1e0205a0" providerId="ADAL" clId="{ED9548E6-936A-40F2-8A32-C74DF193AB4B}" dt="2022-11-18T15:33:54.167" v="1628" actId="478"/>
          <ac:picMkLst>
            <pc:docMk/>
            <pc:sldMk cId="763587334" sldId="278"/>
            <ac:picMk id="1026" creationId="{B4E16408-7C4D-42EB-A158-705E15E2545B}"/>
          </ac:picMkLst>
        </pc:picChg>
      </pc:sldChg>
      <pc:sldChg chg="addSp delSp modSp add mod setBg delDesignElem modNotesTx">
        <pc:chgData name="Rachel Kok" userId="adad1452-82d9-432f-b3d0-d27e1e0205a0" providerId="ADAL" clId="{ED9548E6-936A-40F2-8A32-C74DF193AB4B}" dt="2022-12-02T11:49:45.386" v="4464" actId="20577"/>
        <pc:sldMkLst>
          <pc:docMk/>
          <pc:sldMk cId="3237102957" sldId="303"/>
        </pc:sldMkLst>
        <pc:spChg chg="add del mod">
          <ac:chgData name="Rachel Kok" userId="adad1452-82d9-432f-b3d0-d27e1e0205a0" providerId="ADAL" clId="{ED9548E6-936A-40F2-8A32-C74DF193AB4B}" dt="2022-11-18T14:50:55.312" v="1080"/>
          <ac:spMkLst>
            <pc:docMk/>
            <pc:sldMk cId="3237102957" sldId="303"/>
            <ac:spMk id="3" creationId="{8C024B4A-E1F1-4871-9734-5614E73F7E3C}"/>
          </ac:spMkLst>
        </pc:spChg>
        <pc:spChg chg="add">
          <ac:chgData name="Rachel Kok" userId="adad1452-82d9-432f-b3d0-d27e1e0205a0" providerId="ADAL" clId="{ED9548E6-936A-40F2-8A32-C74DF193AB4B}" dt="2022-11-18T14:49:56.011" v="1070" actId="26606"/>
          <ac:spMkLst>
            <pc:docMk/>
            <pc:sldMk cId="3237102957" sldId="303"/>
            <ac:spMk id="16" creationId="{E3B4FF89-C45F-4E24-B963-61E855708F2A}"/>
          </ac:spMkLst>
        </pc:spChg>
        <pc:spChg chg="add">
          <ac:chgData name="Rachel Kok" userId="adad1452-82d9-432f-b3d0-d27e1e0205a0" providerId="ADAL" clId="{ED9548E6-936A-40F2-8A32-C74DF193AB4B}" dt="2022-11-18T14:49:56.011" v="1070" actId="26606"/>
          <ac:spMkLst>
            <pc:docMk/>
            <pc:sldMk cId="3237102957" sldId="303"/>
            <ac:spMk id="17" creationId="{14F25C03-EF67-4344-8AEA-7B3FA0DED024}"/>
          </ac:spMkLst>
        </pc:spChg>
        <pc:spChg chg="add">
          <ac:chgData name="Rachel Kok" userId="adad1452-82d9-432f-b3d0-d27e1e0205a0" providerId="ADAL" clId="{ED9548E6-936A-40F2-8A32-C74DF193AB4B}" dt="2022-11-18T14:49:56.011" v="1070" actId="26606"/>
          <ac:spMkLst>
            <pc:docMk/>
            <pc:sldMk cId="3237102957" sldId="303"/>
            <ac:spMk id="18" creationId="{F74793DE-3651-410B-B243-8F0B1468E6A4}"/>
          </ac:spMkLst>
        </pc:spChg>
        <pc:spChg chg="del">
          <ac:chgData name="Rachel Kok" userId="adad1452-82d9-432f-b3d0-d27e1e0205a0" providerId="ADAL" clId="{ED9548E6-936A-40F2-8A32-C74DF193AB4B}" dt="2022-11-18T14:49:39.051" v="1069"/>
          <ac:spMkLst>
            <pc:docMk/>
            <pc:sldMk cId="3237102957" sldId="303"/>
            <ac:spMk id="19" creationId="{E3B4FF89-C45F-4E24-B963-61E855708F2A}"/>
          </ac:spMkLst>
        </pc:spChg>
        <pc:spChg chg="add mod">
          <ac:chgData name="Rachel Kok" userId="adad1452-82d9-432f-b3d0-d27e1e0205a0" providerId="ADAL" clId="{ED9548E6-936A-40F2-8A32-C74DF193AB4B}" dt="2022-11-18T14:51:36.875" v="1094" actId="1076"/>
          <ac:spMkLst>
            <pc:docMk/>
            <pc:sldMk cId="3237102957" sldId="303"/>
            <ac:spMk id="20" creationId="{BC3DF388-3E6F-450B-9AE1-3D9E71A05597}"/>
          </ac:spMkLst>
        </pc:spChg>
        <pc:spChg chg="del">
          <ac:chgData name="Rachel Kok" userId="adad1452-82d9-432f-b3d0-d27e1e0205a0" providerId="ADAL" clId="{ED9548E6-936A-40F2-8A32-C74DF193AB4B}" dt="2022-11-18T14:49:39.051" v="1069"/>
          <ac:spMkLst>
            <pc:docMk/>
            <pc:sldMk cId="3237102957" sldId="303"/>
            <ac:spMk id="21" creationId="{14F25C03-EF67-4344-8AEA-7B3FA0DED024}"/>
          </ac:spMkLst>
        </pc:spChg>
        <pc:spChg chg="add mod">
          <ac:chgData name="Rachel Kok" userId="adad1452-82d9-432f-b3d0-d27e1e0205a0" providerId="ADAL" clId="{ED9548E6-936A-40F2-8A32-C74DF193AB4B}" dt="2022-11-18T14:51:59.243" v="1102" actId="20577"/>
          <ac:spMkLst>
            <pc:docMk/>
            <pc:sldMk cId="3237102957" sldId="303"/>
            <ac:spMk id="22" creationId="{B46CD053-5597-4719-89A4-0739831A146C}"/>
          </ac:spMkLst>
        </pc:spChg>
        <pc:spChg chg="del">
          <ac:chgData name="Rachel Kok" userId="adad1452-82d9-432f-b3d0-d27e1e0205a0" providerId="ADAL" clId="{ED9548E6-936A-40F2-8A32-C74DF193AB4B}" dt="2022-11-18T14:49:39.051" v="1069"/>
          <ac:spMkLst>
            <pc:docMk/>
            <pc:sldMk cId="3237102957" sldId="303"/>
            <ac:spMk id="23" creationId="{F74793DE-3651-410B-B243-8F0B1468E6A4}"/>
          </ac:spMkLst>
        </pc:spChg>
        <pc:spChg chg="add mod">
          <ac:chgData name="Rachel Kok" userId="adad1452-82d9-432f-b3d0-d27e1e0205a0" providerId="ADAL" clId="{ED9548E6-936A-40F2-8A32-C74DF193AB4B}" dt="2022-11-18T14:51:56.369" v="1100" actId="20577"/>
          <ac:spMkLst>
            <pc:docMk/>
            <pc:sldMk cId="3237102957" sldId="303"/>
            <ac:spMk id="24" creationId="{AFC600CC-2302-4B7B-9EEA-AA5120D123EA}"/>
          </ac:spMkLst>
        </pc:spChg>
        <pc:spChg chg="add mod">
          <ac:chgData name="Rachel Kok" userId="adad1452-82d9-432f-b3d0-d27e1e0205a0" providerId="ADAL" clId="{ED9548E6-936A-40F2-8A32-C74DF193AB4B}" dt="2022-11-18T14:52:17.254" v="1107" actId="1076"/>
          <ac:spMkLst>
            <pc:docMk/>
            <pc:sldMk cId="3237102957" sldId="303"/>
            <ac:spMk id="25" creationId="{A1250114-35B3-4472-9BED-983F846BE4B4}"/>
          </ac:spMkLst>
        </pc:spChg>
        <pc:spChg chg="add mod">
          <ac:chgData name="Rachel Kok" userId="adad1452-82d9-432f-b3d0-d27e1e0205a0" providerId="ADAL" clId="{ED9548E6-936A-40F2-8A32-C74DF193AB4B}" dt="2022-11-18T14:52:33.490" v="1112" actId="1076"/>
          <ac:spMkLst>
            <pc:docMk/>
            <pc:sldMk cId="3237102957" sldId="303"/>
            <ac:spMk id="26" creationId="{6B02788C-5DBC-4ABA-A933-1E1537850445}"/>
          </ac:spMkLst>
        </pc:spChg>
        <pc:spChg chg="add mod">
          <ac:chgData name="Rachel Kok" userId="adad1452-82d9-432f-b3d0-d27e1e0205a0" providerId="ADAL" clId="{ED9548E6-936A-40F2-8A32-C74DF193AB4B}" dt="2022-11-18T14:52:49.824" v="1116" actId="20577"/>
          <ac:spMkLst>
            <pc:docMk/>
            <pc:sldMk cId="3237102957" sldId="303"/>
            <ac:spMk id="27" creationId="{1C3C169C-6B60-4405-94CC-ACFC299804F7}"/>
          </ac:spMkLst>
        </pc:spChg>
      </pc:sldChg>
      <pc:sldChg chg="addSp delSp modSp mod modAnim addCm delCm modCm modNotesTx">
        <pc:chgData name="Rachel Kok" userId="adad1452-82d9-432f-b3d0-d27e1e0205a0" providerId="ADAL" clId="{ED9548E6-936A-40F2-8A32-C74DF193AB4B}" dt="2022-12-02T13:29:02.811" v="4467"/>
        <pc:sldMkLst>
          <pc:docMk/>
          <pc:sldMk cId="4283815545" sldId="304"/>
        </pc:sldMkLst>
        <pc:spChg chg="mod">
          <ac:chgData name="Rachel Kok" userId="adad1452-82d9-432f-b3d0-d27e1e0205a0" providerId="ADAL" clId="{ED9548E6-936A-40F2-8A32-C74DF193AB4B}" dt="2022-12-02T11:33:08.599" v="4085" actId="1076"/>
          <ac:spMkLst>
            <pc:docMk/>
            <pc:sldMk cId="4283815545" sldId="304"/>
            <ac:spMk id="5" creationId="{00000000-0000-0000-0000-000000000000}"/>
          </ac:spMkLst>
        </pc:spChg>
        <pc:spChg chg="mod">
          <ac:chgData name="Rachel Kok" userId="adad1452-82d9-432f-b3d0-d27e1e0205a0" providerId="ADAL" clId="{ED9548E6-936A-40F2-8A32-C74DF193AB4B}" dt="2022-12-02T13:28:28.146" v="4466" actId="1076"/>
          <ac:spMkLst>
            <pc:docMk/>
            <pc:sldMk cId="4283815545" sldId="304"/>
            <ac:spMk id="12" creationId="{D57BBFE9-46C5-44A4-8AC7-0F4E7624BA8E}"/>
          </ac:spMkLst>
        </pc:spChg>
        <pc:spChg chg="mod">
          <ac:chgData name="Rachel Kok" userId="adad1452-82d9-432f-b3d0-d27e1e0205a0" providerId="ADAL" clId="{ED9548E6-936A-40F2-8A32-C74DF193AB4B}" dt="2022-11-22T11:07:30.891" v="3958" actId="1076"/>
          <ac:spMkLst>
            <pc:docMk/>
            <pc:sldMk cId="4283815545" sldId="304"/>
            <ac:spMk id="22" creationId="{00000000-0000-0000-0000-000000000000}"/>
          </ac:spMkLst>
        </pc:spChg>
        <pc:spChg chg="add del mod">
          <ac:chgData name="Rachel Kok" userId="adad1452-82d9-432f-b3d0-d27e1e0205a0" providerId="ADAL" clId="{ED9548E6-936A-40F2-8A32-C74DF193AB4B}" dt="2022-12-02T11:33:01.647" v="4083" actId="14100"/>
          <ac:spMkLst>
            <pc:docMk/>
            <pc:sldMk cId="4283815545" sldId="304"/>
            <ac:spMk id="23" creationId="{00000000-0000-0000-0000-000000000000}"/>
          </ac:spMkLst>
        </pc:spChg>
        <pc:picChg chg="add mod">
          <ac:chgData name="Rachel Kok" userId="adad1452-82d9-432f-b3d0-d27e1e0205a0" providerId="ADAL" clId="{ED9548E6-936A-40F2-8A32-C74DF193AB4B}" dt="2022-12-02T11:33:05.471" v="4084" actId="1076"/>
          <ac:picMkLst>
            <pc:docMk/>
            <pc:sldMk cId="4283815545" sldId="304"/>
            <ac:picMk id="9" creationId="{7A50EF89-C85F-44DC-91B6-09E5D46E7886}"/>
          </ac:picMkLst>
        </pc:picChg>
      </pc:sldChg>
      <pc:sldChg chg="addSp delSp modSp add mod modAnim modNotesTx">
        <pc:chgData name="Rachel Kok" userId="adad1452-82d9-432f-b3d0-d27e1e0205a0" providerId="ADAL" clId="{ED9548E6-936A-40F2-8A32-C74DF193AB4B}" dt="2022-12-02T11:42:51.821" v="4248" actId="1076"/>
        <pc:sldMkLst>
          <pc:docMk/>
          <pc:sldMk cId="1820233454" sldId="305"/>
        </pc:sldMkLst>
        <pc:spChg chg="del mod">
          <ac:chgData name="Rachel Kok" userId="adad1452-82d9-432f-b3d0-d27e1e0205a0" providerId="ADAL" clId="{ED9548E6-936A-40F2-8A32-C74DF193AB4B}" dt="2022-11-22T09:49:27.272" v="3814" actId="478"/>
          <ac:spMkLst>
            <pc:docMk/>
            <pc:sldMk cId="1820233454" sldId="305"/>
            <ac:spMk id="16" creationId="{5B17C22F-E440-4B0A-888A-ED6D19E9C19B}"/>
          </ac:spMkLst>
        </pc:spChg>
        <pc:spChg chg="add mod">
          <ac:chgData name="Rachel Kok" userId="adad1452-82d9-432f-b3d0-d27e1e0205a0" providerId="ADAL" clId="{ED9548E6-936A-40F2-8A32-C74DF193AB4B}" dt="2022-11-22T09:49:06.395" v="3809" actId="1076"/>
          <ac:spMkLst>
            <pc:docMk/>
            <pc:sldMk cId="1820233454" sldId="305"/>
            <ac:spMk id="18" creationId="{FFDBC6E1-54DF-49C4-849E-CADD36BEFB01}"/>
          </ac:spMkLst>
        </pc:spChg>
        <pc:spChg chg="add mod">
          <ac:chgData name="Rachel Kok" userId="adad1452-82d9-432f-b3d0-d27e1e0205a0" providerId="ADAL" clId="{ED9548E6-936A-40F2-8A32-C74DF193AB4B}" dt="2022-12-02T11:39:33.886" v="4180" actId="1076"/>
          <ac:spMkLst>
            <pc:docMk/>
            <pc:sldMk cId="1820233454" sldId="305"/>
            <ac:spMk id="19" creationId="{E44B9D4E-7DBA-40A0-A6EB-053A6148EDD1}"/>
          </ac:spMkLst>
        </pc:spChg>
        <pc:spChg chg="add mod">
          <ac:chgData name="Rachel Kok" userId="adad1452-82d9-432f-b3d0-d27e1e0205a0" providerId="ADAL" clId="{ED9548E6-936A-40F2-8A32-C74DF193AB4B}" dt="2022-12-02T11:39:30.751" v="4179" actId="14100"/>
          <ac:spMkLst>
            <pc:docMk/>
            <pc:sldMk cId="1820233454" sldId="305"/>
            <ac:spMk id="20" creationId="{B2314F66-65B4-47F3-ACB7-39446FD192DC}"/>
          </ac:spMkLst>
        </pc:spChg>
        <pc:picChg chg="mod">
          <ac:chgData name="Rachel Kok" userId="adad1452-82d9-432f-b3d0-d27e1e0205a0" providerId="ADAL" clId="{ED9548E6-936A-40F2-8A32-C74DF193AB4B}" dt="2022-11-22T09:59:33.151" v="3901" actId="1076"/>
          <ac:picMkLst>
            <pc:docMk/>
            <pc:sldMk cId="1820233454" sldId="305"/>
            <ac:picMk id="2" creationId="{E7B832A2-570E-436F-BA19-29C43ADD1648}"/>
          </ac:picMkLst>
        </pc:picChg>
        <pc:picChg chg="mod">
          <ac:chgData name="Rachel Kok" userId="adad1452-82d9-432f-b3d0-d27e1e0205a0" providerId="ADAL" clId="{ED9548E6-936A-40F2-8A32-C74DF193AB4B}" dt="2022-11-22T09:58:38.977" v="3884" actId="1076"/>
          <ac:picMkLst>
            <pc:docMk/>
            <pc:sldMk cId="1820233454" sldId="305"/>
            <ac:picMk id="3" creationId="{1B385DBD-FB81-47DE-B155-DDB9074678C6}"/>
          </ac:picMkLst>
        </pc:picChg>
        <pc:picChg chg="mod">
          <ac:chgData name="Rachel Kok" userId="adad1452-82d9-432f-b3d0-d27e1e0205a0" providerId="ADAL" clId="{ED9548E6-936A-40F2-8A32-C74DF193AB4B}" dt="2022-11-22T09:58:35.647" v="3883" actId="14100"/>
          <ac:picMkLst>
            <pc:docMk/>
            <pc:sldMk cId="1820233454" sldId="305"/>
            <ac:picMk id="4" creationId="{62209928-AC32-4B76-B285-8A41E6D08F42}"/>
          </ac:picMkLst>
        </pc:picChg>
        <pc:picChg chg="mod">
          <ac:chgData name="Rachel Kok" userId="adad1452-82d9-432f-b3d0-d27e1e0205a0" providerId="ADAL" clId="{ED9548E6-936A-40F2-8A32-C74DF193AB4B}" dt="2022-11-22T09:58:24.727" v="3880" actId="14100"/>
          <ac:picMkLst>
            <pc:docMk/>
            <pc:sldMk cId="1820233454" sldId="305"/>
            <ac:picMk id="5" creationId="{00510979-59CB-184B-A0B4-B36B4FD45F87}"/>
          </ac:picMkLst>
        </pc:picChg>
        <pc:picChg chg="mod">
          <ac:chgData name="Rachel Kok" userId="adad1452-82d9-432f-b3d0-d27e1e0205a0" providerId="ADAL" clId="{ED9548E6-936A-40F2-8A32-C74DF193AB4B}" dt="2022-11-22T09:58:27.330" v="3881" actId="1076"/>
          <ac:picMkLst>
            <pc:docMk/>
            <pc:sldMk cId="1820233454" sldId="305"/>
            <ac:picMk id="6" creationId="{4B3E7E3C-2F90-463E-930D-320D2904DCF9}"/>
          </ac:picMkLst>
        </pc:picChg>
        <pc:picChg chg="mod">
          <ac:chgData name="Rachel Kok" userId="adad1452-82d9-432f-b3d0-d27e1e0205a0" providerId="ADAL" clId="{ED9548E6-936A-40F2-8A32-C74DF193AB4B}" dt="2022-11-22T09:58:43.028" v="3885" actId="1076"/>
          <ac:picMkLst>
            <pc:docMk/>
            <pc:sldMk cId="1820233454" sldId="305"/>
            <ac:picMk id="8" creationId="{F2C330FA-49FA-38AF-20D6-856FCA624D9D}"/>
          </ac:picMkLst>
        </pc:picChg>
        <pc:picChg chg="del mod">
          <ac:chgData name="Rachel Kok" userId="adad1452-82d9-432f-b3d0-d27e1e0205a0" providerId="ADAL" clId="{ED9548E6-936A-40F2-8A32-C74DF193AB4B}" dt="2022-12-02T11:42:43.765" v="4242" actId="478"/>
          <ac:picMkLst>
            <pc:docMk/>
            <pc:sldMk cId="1820233454" sldId="305"/>
            <ac:picMk id="15" creationId="{61B12F7E-EEA9-4DBA-826C-A68A4D6441B1}"/>
          </ac:picMkLst>
        </pc:picChg>
        <pc:picChg chg="mod">
          <ac:chgData name="Rachel Kok" userId="adad1452-82d9-432f-b3d0-d27e1e0205a0" providerId="ADAL" clId="{ED9548E6-936A-40F2-8A32-C74DF193AB4B}" dt="2022-11-22T10:00:18.218" v="3903" actId="1076"/>
          <ac:picMkLst>
            <pc:docMk/>
            <pc:sldMk cId="1820233454" sldId="305"/>
            <ac:picMk id="17" creationId="{E9EEFED3-6D56-24D4-C522-2AE5CDA0518B}"/>
          </ac:picMkLst>
        </pc:picChg>
        <pc:picChg chg="add mod">
          <ac:chgData name="Rachel Kok" userId="adad1452-82d9-432f-b3d0-d27e1e0205a0" providerId="ADAL" clId="{ED9548E6-936A-40F2-8A32-C74DF193AB4B}" dt="2022-11-22T09:59:29.154" v="3900" actId="1076"/>
          <ac:picMkLst>
            <pc:docMk/>
            <pc:sldMk cId="1820233454" sldId="305"/>
            <ac:picMk id="21" creationId="{3B4D827A-FE67-4E4A-8A75-28C87DF94917}"/>
          </ac:picMkLst>
        </pc:picChg>
        <pc:picChg chg="add mod">
          <ac:chgData name="Rachel Kok" userId="adad1452-82d9-432f-b3d0-d27e1e0205a0" providerId="ADAL" clId="{ED9548E6-936A-40F2-8A32-C74DF193AB4B}" dt="2022-12-02T11:42:51.821" v="4248" actId="1076"/>
          <ac:picMkLst>
            <pc:docMk/>
            <pc:sldMk cId="1820233454" sldId="305"/>
            <ac:picMk id="22" creationId="{39EF6600-C918-41E5-BF13-11281DE508F2}"/>
          </ac:picMkLst>
        </pc:picChg>
      </pc:sldChg>
      <pc:sldChg chg="del">
        <pc:chgData name="Rachel Kok" userId="adad1452-82d9-432f-b3d0-d27e1e0205a0" providerId="ADAL" clId="{ED9548E6-936A-40F2-8A32-C74DF193AB4B}" dt="2022-11-18T15:34:49.643" v="1662" actId="47"/>
        <pc:sldMkLst>
          <pc:docMk/>
          <pc:sldMk cId="3556908845" sldId="307"/>
        </pc:sldMkLst>
      </pc:sldChg>
      <pc:sldChg chg="addSp delSp modSp mod ord modNotesTx">
        <pc:chgData name="Rachel Kok" userId="adad1452-82d9-432f-b3d0-d27e1e0205a0" providerId="ADAL" clId="{ED9548E6-936A-40F2-8A32-C74DF193AB4B}" dt="2022-12-02T11:39:08.017" v="4169" actId="20577"/>
        <pc:sldMkLst>
          <pc:docMk/>
          <pc:sldMk cId="3301966483" sldId="327"/>
        </pc:sldMkLst>
        <pc:spChg chg="add del">
          <ac:chgData name="Rachel Kok" userId="adad1452-82d9-432f-b3d0-d27e1e0205a0" providerId="ADAL" clId="{ED9548E6-936A-40F2-8A32-C74DF193AB4B}" dt="2022-11-22T09:53:00.805" v="3821"/>
          <ac:spMkLst>
            <pc:docMk/>
            <pc:sldMk cId="3301966483" sldId="327"/>
            <ac:spMk id="3" creationId="{6AEFBE83-235C-481A-B898-3E6AED6D3D7B}"/>
          </ac:spMkLst>
        </pc:spChg>
        <pc:spChg chg="mod">
          <ac:chgData name="Rachel Kok" userId="adad1452-82d9-432f-b3d0-d27e1e0205a0" providerId="ADAL" clId="{ED9548E6-936A-40F2-8A32-C74DF193AB4B}" dt="2022-12-02T11:39:08.017" v="4169" actId="20577"/>
          <ac:spMkLst>
            <pc:docMk/>
            <pc:sldMk cId="3301966483" sldId="327"/>
            <ac:spMk id="5" creationId="{00000000-0000-0000-0000-000000000000}"/>
          </ac:spMkLst>
        </pc:spChg>
        <pc:spChg chg="mod">
          <ac:chgData name="Rachel Kok" userId="adad1452-82d9-432f-b3d0-d27e1e0205a0" providerId="ADAL" clId="{ED9548E6-936A-40F2-8A32-C74DF193AB4B}" dt="2022-11-18T15:24:07.898" v="1616" actId="1076"/>
          <ac:spMkLst>
            <pc:docMk/>
            <pc:sldMk cId="3301966483" sldId="327"/>
            <ac:spMk id="11" creationId="{B8B80BA0-46C6-436A-9DFC-9236461224F2}"/>
          </ac:spMkLst>
        </pc:spChg>
        <pc:spChg chg="add del">
          <ac:chgData name="Rachel Kok" userId="adad1452-82d9-432f-b3d0-d27e1e0205a0" providerId="ADAL" clId="{ED9548E6-936A-40F2-8A32-C74DF193AB4B}" dt="2022-11-22T09:52:51.268" v="3819" actId="22"/>
          <ac:spMkLst>
            <pc:docMk/>
            <pc:sldMk cId="3301966483" sldId="327"/>
            <ac:spMk id="12" creationId="{9F5EA753-7DF2-4ED3-8C66-A998B9082A5C}"/>
          </ac:spMkLst>
        </pc:spChg>
        <pc:spChg chg="mod">
          <ac:chgData name="Rachel Kok" userId="adad1452-82d9-432f-b3d0-d27e1e0205a0" providerId="ADAL" clId="{ED9548E6-936A-40F2-8A32-C74DF193AB4B}" dt="2022-11-18T15:20:53.324" v="1615" actId="1076"/>
          <ac:spMkLst>
            <pc:docMk/>
            <pc:sldMk cId="3301966483" sldId="327"/>
            <ac:spMk id="22" creationId="{00000000-0000-0000-0000-000000000000}"/>
          </ac:spMkLst>
        </pc:spChg>
        <pc:spChg chg="mod">
          <ac:chgData name="Rachel Kok" userId="adad1452-82d9-432f-b3d0-d27e1e0205a0" providerId="ADAL" clId="{ED9548E6-936A-40F2-8A32-C74DF193AB4B}" dt="2022-11-22T10:12:00.879" v="3922" actId="14100"/>
          <ac:spMkLst>
            <pc:docMk/>
            <pc:sldMk cId="3301966483" sldId="327"/>
            <ac:spMk id="23" creationId="{00000000-0000-0000-0000-000000000000}"/>
          </ac:spMkLst>
        </pc:spChg>
        <pc:picChg chg="add del mod">
          <ac:chgData name="Rachel Kok" userId="adad1452-82d9-432f-b3d0-d27e1e0205a0" providerId="ADAL" clId="{ED9548E6-936A-40F2-8A32-C74DF193AB4B}" dt="2022-11-22T09:56:27.705" v="3832" actId="478"/>
          <ac:picMkLst>
            <pc:docMk/>
            <pc:sldMk cId="3301966483" sldId="327"/>
            <ac:picMk id="6" creationId="{B32362DC-478C-4A35-9E80-04FE9DAD75CD}"/>
          </ac:picMkLst>
        </pc:picChg>
        <pc:picChg chg="add mod">
          <ac:chgData name="Rachel Kok" userId="adad1452-82d9-432f-b3d0-d27e1e0205a0" providerId="ADAL" clId="{ED9548E6-936A-40F2-8A32-C74DF193AB4B}" dt="2022-12-02T11:39:06.244" v="4168" actId="14100"/>
          <ac:picMkLst>
            <pc:docMk/>
            <pc:sldMk cId="3301966483" sldId="327"/>
            <ac:picMk id="8" creationId="{789FCF57-4B8F-4AF9-89B5-0913EC538294}"/>
          </ac:picMkLst>
        </pc:picChg>
        <pc:picChg chg="del">
          <ac:chgData name="Rachel Kok" userId="adad1452-82d9-432f-b3d0-d27e1e0205a0" providerId="ADAL" clId="{ED9548E6-936A-40F2-8A32-C74DF193AB4B}" dt="2022-11-18T15:17:41.238" v="1523" actId="478"/>
          <ac:picMkLst>
            <pc:docMk/>
            <pc:sldMk cId="3301966483" sldId="327"/>
            <ac:picMk id="14" creationId="{C7685EE9-071F-48F3-80AE-439B1D90C73B}"/>
          </ac:picMkLst>
        </pc:picChg>
        <pc:picChg chg="add del mod">
          <ac:chgData name="Rachel Kok" userId="adad1452-82d9-432f-b3d0-d27e1e0205a0" providerId="ADAL" clId="{ED9548E6-936A-40F2-8A32-C74DF193AB4B}" dt="2022-11-22T09:52:47.167" v="3817" actId="478"/>
          <ac:picMkLst>
            <pc:docMk/>
            <pc:sldMk cId="3301966483" sldId="327"/>
            <ac:picMk id="1026" creationId="{CABA908E-BAC6-4C8E-9B21-1DF7C90215CD}"/>
          </ac:picMkLst>
        </pc:picChg>
      </pc:sldChg>
      <pc:sldChg chg="addSp delSp modSp mod ord modNotesTx">
        <pc:chgData name="Rachel Kok" userId="adad1452-82d9-432f-b3d0-d27e1e0205a0" providerId="ADAL" clId="{ED9548E6-936A-40F2-8A32-C74DF193AB4B}" dt="2022-11-22T11:08:30.263" v="3962" actId="478"/>
        <pc:sldMkLst>
          <pc:docMk/>
          <pc:sldMk cId="3277956741" sldId="328"/>
        </pc:sldMkLst>
        <pc:spChg chg="mod">
          <ac:chgData name="Rachel Kok" userId="adad1452-82d9-432f-b3d0-d27e1e0205a0" providerId="ADAL" clId="{ED9548E6-936A-40F2-8A32-C74DF193AB4B}" dt="2022-11-18T14:36:53.064" v="668" actId="1076"/>
          <ac:spMkLst>
            <pc:docMk/>
            <pc:sldMk cId="3277956741" sldId="328"/>
            <ac:spMk id="3" creationId="{00000000-0000-0000-0000-000000000000}"/>
          </ac:spMkLst>
        </pc:spChg>
        <pc:spChg chg="del">
          <ac:chgData name="Rachel Kok" userId="adad1452-82d9-432f-b3d0-d27e1e0205a0" providerId="ADAL" clId="{ED9548E6-936A-40F2-8A32-C74DF193AB4B}" dt="2022-11-22T11:08:30.263" v="3962" actId="478"/>
          <ac:spMkLst>
            <pc:docMk/>
            <pc:sldMk cId="3277956741" sldId="328"/>
            <ac:spMk id="9" creationId="{22382AA3-A7BC-4C30-BB07-F4704D7EB240}"/>
          </ac:spMkLst>
        </pc:spChg>
        <pc:spChg chg="add mod">
          <ac:chgData name="Rachel Kok" userId="adad1452-82d9-432f-b3d0-d27e1e0205a0" providerId="ADAL" clId="{ED9548E6-936A-40F2-8A32-C74DF193AB4B}" dt="2022-11-22T11:08:25.685" v="3960"/>
          <ac:spMkLst>
            <pc:docMk/>
            <pc:sldMk cId="3277956741" sldId="328"/>
            <ac:spMk id="11" creationId="{71EDF522-A356-4C9C-9271-EE26F50FA885}"/>
          </ac:spMkLst>
        </pc:spChg>
        <pc:picChg chg="del">
          <ac:chgData name="Rachel Kok" userId="adad1452-82d9-432f-b3d0-d27e1e0205a0" providerId="ADAL" clId="{ED9548E6-936A-40F2-8A32-C74DF193AB4B}" dt="2022-11-18T14:35:50.261" v="663" actId="478"/>
          <ac:picMkLst>
            <pc:docMk/>
            <pc:sldMk cId="3277956741" sldId="328"/>
            <ac:picMk id="7" creationId="{0DDF82F8-2A2C-42FA-A1E3-F1E8316F2BA5}"/>
          </ac:picMkLst>
        </pc:picChg>
        <pc:picChg chg="add mod">
          <ac:chgData name="Rachel Kok" userId="adad1452-82d9-432f-b3d0-d27e1e0205a0" providerId="ADAL" clId="{ED9548E6-936A-40F2-8A32-C74DF193AB4B}" dt="2022-11-22T11:08:25.685" v="3960"/>
          <ac:picMkLst>
            <pc:docMk/>
            <pc:sldMk cId="3277956741" sldId="328"/>
            <ac:picMk id="7" creationId="{9348E902-1D1F-4138-8922-EF6E966928B1}"/>
          </ac:picMkLst>
        </pc:picChg>
        <pc:picChg chg="del">
          <ac:chgData name="Rachel Kok" userId="adad1452-82d9-432f-b3d0-d27e1e0205a0" providerId="ADAL" clId="{ED9548E6-936A-40F2-8A32-C74DF193AB4B}" dt="2022-11-22T11:08:27.808" v="3961" actId="478"/>
          <ac:picMkLst>
            <pc:docMk/>
            <pc:sldMk cId="3277956741" sldId="328"/>
            <ac:picMk id="8" creationId="{0D1AA66D-F4C4-40E2-BB0A-8AA20F32C813}"/>
          </ac:picMkLst>
        </pc:picChg>
        <pc:picChg chg="add mod">
          <ac:chgData name="Rachel Kok" userId="adad1452-82d9-432f-b3d0-d27e1e0205a0" providerId="ADAL" clId="{ED9548E6-936A-40F2-8A32-C74DF193AB4B}" dt="2022-11-18T14:36:54.706" v="669" actId="1076"/>
          <ac:picMkLst>
            <pc:docMk/>
            <pc:sldMk cId="3277956741" sldId="328"/>
            <ac:picMk id="10" creationId="{838735D4-FC28-48B6-826E-78B9911809EE}"/>
          </ac:picMkLst>
        </pc:picChg>
      </pc:sldChg>
      <pc:sldChg chg="addSp delSp modSp add del mod setBg">
        <pc:chgData name="Rachel Kok" userId="adad1452-82d9-432f-b3d0-d27e1e0205a0" providerId="ADAL" clId="{ED9548E6-936A-40F2-8A32-C74DF193AB4B}" dt="2022-11-18T14:32:57.057" v="478" actId="47"/>
        <pc:sldMkLst>
          <pc:docMk/>
          <pc:sldMk cId="2334962053" sldId="342"/>
        </pc:sldMkLst>
        <pc:spChg chg="del">
          <ac:chgData name="Rachel Kok" userId="adad1452-82d9-432f-b3d0-d27e1e0205a0" providerId="ADAL" clId="{ED9548E6-936A-40F2-8A32-C74DF193AB4B}" dt="2022-11-18T13:49:23.628" v="242" actId="478"/>
          <ac:spMkLst>
            <pc:docMk/>
            <pc:sldMk cId="2334962053" sldId="342"/>
            <ac:spMk id="4" creationId="{AD0C9197-A718-450F-95EE-AB9706E8680D}"/>
          </ac:spMkLst>
        </pc:spChg>
        <pc:spChg chg="add del">
          <ac:chgData name="Rachel Kok" userId="adad1452-82d9-432f-b3d0-d27e1e0205a0" providerId="ADAL" clId="{ED9548E6-936A-40F2-8A32-C74DF193AB4B}" dt="2022-11-18T13:49:40.206" v="245" actId="26606"/>
          <ac:spMkLst>
            <pc:docMk/>
            <pc:sldMk cId="2334962053" sldId="342"/>
            <ac:spMk id="7" creationId="{42A4FC2C-047E-45A5-965D-8E1E3BF09BC6}"/>
          </ac:spMkLst>
        </pc:spChg>
        <pc:spChg chg="add del">
          <ac:chgData name="Rachel Kok" userId="adad1452-82d9-432f-b3d0-d27e1e0205a0" providerId="ADAL" clId="{ED9548E6-936A-40F2-8A32-C74DF193AB4B}" dt="2022-11-18T13:49:42.792" v="247" actId="26606"/>
          <ac:spMkLst>
            <pc:docMk/>
            <pc:sldMk cId="2334962053" sldId="342"/>
            <ac:spMk id="9" creationId="{B670DBD5-770C-4383-9F54-5B86E86BD5BB}"/>
          </ac:spMkLst>
        </pc:spChg>
        <pc:spChg chg="add del">
          <ac:chgData name="Rachel Kok" userId="adad1452-82d9-432f-b3d0-d27e1e0205a0" providerId="ADAL" clId="{ED9548E6-936A-40F2-8A32-C74DF193AB4B}" dt="2022-11-18T13:49:47.996" v="249" actId="26606"/>
          <ac:spMkLst>
            <pc:docMk/>
            <pc:sldMk cId="2334962053" sldId="342"/>
            <ac:spMk id="11" creationId="{42A4FC2C-047E-45A5-965D-8E1E3BF09BC6}"/>
          </ac:spMkLst>
        </pc:spChg>
        <pc:picChg chg="add del mod">
          <ac:chgData name="Rachel Kok" userId="adad1452-82d9-432f-b3d0-d27e1e0205a0" providerId="ADAL" clId="{ED9548E6-936A-40F2-8A32-C74DF193AB4B}" dt="2022-11-18T14:28:44.041" v="364" actId="21"/>
          <ac:picMkLst>
            <pc:docMk/>
            <pc:sldMk cId="2334962053" sldId="342"/>
            <ac:picMk id="2" creationId="{6B4D36DC-8375-497E-A6E8-31A7C98F4999}"/>
          </ac:picMkLst>
        </pc:picChg>
        <pc:picChg chg="del">
          <ac:chgData name="Rachel Kok" userId="adad1452-82d9-432f-b3d0-d27e1e0205a0" providerId="ADAL" clId="{ED9548E6-936A-40F2-8A32-C74DF193AB4B}" dt="2022-11-18T13:49:20.580" v="240" actId="478"/>
          <ac:picMkLst>
            <pc:docMk/>
            <pc:sldMk cId="2334962053" sldId="342"/>
            <ac:picMk id="5" creationId="{EE8C29C2-D660-4AD9-859F-4111535DB30F}"/>
          </ac:picMkLst>
        </pc:picChg>
        <pc:picChg chg="del">
          <ac:chgData name="Rachel Kok" userId="adad1452-82d9-432f-b3d0-d27e1e0205a0" providerId="ADAL" clId="{ED9548E6-936A-40F2-8A32-C74DF193AB4B}" dt="2022-11-18T13:49:22.050" v="241" actId="478"/>
          <ac:picMkLst>
            <pc:docMk/>
            <pc:sldMk cId="2334962053" sldId="342"/>
            <ac:picMk id="1026" creationId="{97AA618A-1CD1-4186-A818-ECA519FA479F}"/>
          </ac:picMkLst>
        </pc:picChg>
      </pc:sldChg>
      <pc:sldChg chg="addSp delSp modSp mod ord modNotesTx">
        <pc:chgData name="Rachel Kok" userId="adad1452-82d9-432f-b3d0-d27e1e0205a0" providerId="ADAL" clId="{ED9548E6-936A-40F2-8A32-C74DF193AB4B}" dt="2022-12-02T11:46:08.190" v="4456" actId="20577"/>
        <pc:sldMkLst>
          <pc:docMk/>
          <pc:sldMk cId="279811060" sldId="343"/>
        </pc:sldMkLst>
        <pc:spChg chg="mod">
          <ac:chgData name="Rachel Kok" userId="adad1452-82d9-432f-b3d0-d27e1e0205a0" providerId="ADAL" clId="{ED9548E6-936A-40F2-8A32-C74DF193AB4B}" dt="2022-12-02T11:45:34.745" v="4406" actId="14100"/>
          <ac:spMkLst>
            <pc:docMk/>
            <pc:sldMk cId="279811060" sldId="343"/>
            <ac:spMk id="9" creationId="{6C150D0C-EAB3-4076-8DAF-316826F5D4C8}"/>
          </ac:spMkLst>
        </pc:spChg>
        <pc:spChg chg="add mod">
          <ac:chgData name="Rachel Kok" userId="adad1452-82d9-432f-b3d0-d27e1e0205a0" providerId="ADAL" clId="{ED9548E6-936A-40F2-8A32-C74DF193AB4B}" dt="2022-12-02T11:46:08.190" v="4456" actId="20577"/>
          <ac:spMkLst>
            <pc:docMk/>
            <pc:sldMk cId="279811060" sldId="343"/>
            <ac:spMk id="12" creationId="{51775CD3-9E62-466A-B679-926CB37BECFE}"/>
          </ac:spMkLst>
        </pc:spChg>
        <pc:spChg chg="mod">
          <ac:chgData name="Rachel Kok" userId="adad1452-82d9-432f-b3d0-d27e1e0205a0" providerId="ADAL" clId="{ED9548E6-936A-40F2-8A32-C74DF193AB4B}" dt="2022-12-02T11:45:27.139" v="4403" actId="1076"/>
          <ac:spMkLst>
            <pc:docMk/>
            <pc:sldMk cId="279811060" sldId="343"/>
            <ac:spMk id="13" creationId="{F840D6E9-D9DB-484B-885A-41CDD5D58ECB}"/>
          </ac:spMkLst>
        </pc:spChg>
        <pc:spChg chg="mod">
          <ac:chgData name="Rachel Kok" userId="adad1452-82d9-432f-b3d0-d27e1e0205a0" providerId="ADAL" clId="{ED9548E6-936A-40F2-8A32-C74DF193AB4B}" dt="2022-12-02T11:45:32.465" v="4405" actId="1076"/>
          <ac:spMkLst>
            <pc:docMk/>
            <pc:sldMk cId="279811060" sldId="343"/>
            <ac:spMk id="15" creationId="{DF06821E-8768-4327-A044-FD498CEBB027}"/>
          </ac:spMkLst>
        </pc:spChg>
        <pc:picChg chg="del">
          <ac:chgData name="Rachel Kok" userId="adad1452-82d9-432f-b3d0-d27e1e0205a0" providerId="ADAL" clId="{ED9548E6-936A-40F2-8A32-C74DF193AB4B}" dt="2022-11-18T14:48:39.194" v="1058" actId="478"/>
          <ac:picMkLst>
            <pc:docMk/>
            <pc:sldMk cId="279811060" sldId="343"/>
            <ac:picMk id="8" creationId="{3705FE85-E9D7-4D69-9507-C0681568E330}"/>
          </ac:picMkLst>
        </pc:picChg>
        <pc:picChg chg="del">
          <ac:chgData name="Rachel Kok" userId="adad1452-82d9-432f-b3d0-d27e1e0205a0" providerId="ADAL" clId="{ED9548E6-936A-40F2-8A32-C74DF193AB4B}" dt="2022-11-18T14:48:39.743" v="1059" actId="478"/>
          <ac:picMkLst>
            <pc:docMk/>
            <pc:sldMk cId="279811060" sldId="343"/>
            <ac:picMk id="10" creationId="{AB918D54-E3EA-4911-BA51-35BBACA43C0F}"/>
          </ac:picMkLst>
        </pc:picChg>
      </pc:sldChg>
      <pc:sldChg chg="addSp delSp modSp mod ord modNotesTx">
        <pc:chgData name="Rachel Kok" userId="adad1452-82d9-432f-b3d0-d27e1e0205a0" providerId="ADAL" clId="{ED9548E6-936A-40F2-8A32-C74DF193AB4B}" dt="2022-12-02T11:44:28.382" v="4331" actId="20577"/>
        <pc:sldMkLst>
          <pc:docMk/>
          <pc:sldMk cId="1883055196" sldId="344"/>
        </pc:sldMkLst>
        <pc:spChg chg="mod">
          <ac:chgData name="Rachel Kok" userId="adad1452-82d9-432f-b3d0-d27e1e0205a0" providerId="ADAL" clId="{ED9548E6-936A-40F2-8A32-C74DF193AB4B}" dt="2022-11-18T14:43:52.933" v="1011" actId="20577"/>
          <ac:spMkLst>
            <pc:docMk/>
            <pc:sldMk cId="1883055196" sldId="344"/>
            <ac:spMk id="5" creationId="{00000000-0000-0000-0000-000000000000}"/>
          </ac:spMkLst>
        </pc:spChg>
        <pc:spChg chg="mod">
          <ac:chgData name="Rachel Kok" userId="adad1452-82d9-432f-b3d0-d27e1e0205a0" providerId="ADAL" clId="{ED9548E6-936A-40F2-8A32-C74DF193AB4B}" dt="2022-11-18T14:42:38.081" v="1006" actId="20577"/>
          <ac:spMkLst>
            <pc:docMk/>
            <pc:sldMk cId="1883055196" sldId="344"/>
            <ac:spMk id="6" creationId="{0A14F381-5982-47E7-86E9-A3011D42DE6E}"/>
          </ac:spMkLst>
        </pc:spChg>
        <pc:spChg chg="mod">
          <ac:chgData name="Rachel Kok" userId="adad1452-82d9-432f-b3d0-d27e1e0205a0" providerId="ADAL" clId="{ED9548E6-936A-40F2-8A32-C74DF193AB4B}" dt="2022-12-02T11:38:42.165" v="4161" actId="1076"/>
          <ac:spMkLst>
            <pc:docMk/>
            <pc:sldMk cId="1883055196" sldId="344"/>
            <ac:spMk id="7" creationId="{91EF54CA-A277-4B4B-884E-CA1522092596}"/>
          </ac:spMkLst>
        </pc:spChg>
        <pc:picChg chg="del">
          <ac:chgData name="Rachel Kok" userId="adad1452-82d9-432f-b3d0-d27e1e0205a0" providerId="ADAL" clId="{ED9548E6-936A-40F2-8A32-C74DF193AB4B}" dt="2022-11-18T14:38:55.610" v="721" actId="478"/>
          <ac:picMkLst>
            <pc:docMk/>
            <pc:sldMk cId="1883055196" sldId="344"/>
            <ac:picMk id="4" creationId="{DFF9CF89-6E98-4AB6-91D3-93137E2BFFC7}"/>
          </ac:picMkLst>
        </pc:picChg>
        <pc:picChg chg="del">
          <ac:chgData name="Rachel Kok" userId="adad1452-82d9-432f-b3d0-d27e1e0205a0" providerId="ADAL" clId="{ED9548E6-936A-40F2-8A32-C74DF193AB4B}" dt="2022-11-18T14:40:25.401" v="899" actId="478"/>
          <ac:picMkLst>
            <pc:docMk/>
            <pc:sldMk cId="1883055196" sldId="344"/>
            <ac:picMk id="9" creationId="{B2DE5BED-C59C-4037-9D7D-D7CA2F71C761}"/>
          </ac:picMkLst>
        </pc:picChg>
        <pc:picChg chg="add mod">
          <ac:chgData name="Rachel Kok" userId="adad1452-82d9-432f-b3d0-d27e1e0205a0" providerId="ADAL" clId="{ED9548E6-936A-40F2-8A32-C74DF193AB4B}" dt="2022-12-02T11:42:33.277" v="4241"/>
          <ac:picMkLst>
            <pc:docMk/>
            <pc:sldMk cId="1883055196" sldId="344"/>
            <ac:picMk id="10" creationId="{1043B243-B555-4B5B-92EC-3FA9B85F8168}"/>
          </ac:picMkLst>
        </pc:picChg>
      </pc:sldChg>
      <pc:sldChg chg="del">
        <pc:chgData name="Rachel Kok" userId="adad1452-82d9-432f-b3d0-d27e1e0205a0" providerId="ADAL" clId="{ED9548E6-936A-40F2-8A32-C74DF193AB4B}" dt="2022-11-18T15:39:59.482" v="1763" actId="47"/>
        <pc:sldMkLst>
          <pc:docMk/>
          <pc:sldMk cId="2219568317" sldId="345"/>
        </pc:sldMkLst>
      </pc:sldChg>
      <pc:sldChg chg="del">
        <pc:chgData name="Rachel Kok" userId="adad1452-82d9-432f-b3d0-d27e1e0205a0" providerId="ADAL" clId="{ED9548E6-936A-40F2-8A32-C74DF193AB4B}" dt="2022-11-18T15:39:59.482" v="1763" actId="47"/>
        <pc:sldMkLst>
          <pc:docMk/>
          <pc:sldMk cId="1202428525" sldId="346"/>
        </pc:sldMkLst>
      </pc:sldChg>
      <pc:sldChg chg="del">
        <pc:chgData name="Rachel Kok" userId="adad1452-82d9-432f-b3d0-d27e1e0205a0" providerId="ADAL" clId="{ED9548E6-936A-40F2-8A32-C74DF193AB4B}" dt="2022-11-18T15:39:59.482" v="1763" actId="47"/>
        <pc:sldMkLst>
          <pc:docMk/>
          <pc:sldMk cId="3622367399" sldId="347"/>
        </pc:sldMkLst>
      </pc:sldChg>
      <pc:sldChg chg="del">
        <pc:chgData name="Rachel Kok" userId="adad1452-82d9-432f-b3d0-d27e1e0205a0" providerId="ADAL" clId="{ED9548E6-936A-40F2-8A32-C74DF193AB4B}" dt="2022-11-18T15:39:59.482" v="1763" actId="47"/>
        <pc:sldMkLst>
          <pc:docMk/>
          <pc:sldMk cId="2698394299" sldId="348"/>
        </pc:sldMkLst>
      </pc:sldChg>
      <pc:sldChg chg="del">
        <pc:chgData name="Rachel Kok" userId="adad1452-82d9-432f-b3d0-d27e1e0205a0" providerId="ADAL" clId="{ED9548E6-936A-40F2-8A32-C74DF193AB4B}" dt="2022-11-18T15:39:59.482" v="1763" actId="47"/>
        <pc:sldMkLst>
          <pc:docMk/>
          <pc:sldMk cId="2120163940" sldId="349"/>
        </pc:sldMkLst>
      </pc:sldChg>
      <pc:sldChg chg="del">
        <pc:chgData name="Rachel Kok" userId="adad1452-82d9-432f-b3d0-d27e1e0205a0" providerId="ADAL" clId="{ED9548E6-936A-40F2-8A32-C74DF193AB4B}" dt="2022-11-18T15:39:59.482" v="1763" actId="47"/>
        <pc:sldMkLst>
          <pc:docMk/>
          <pc:sldMk cId="3692829102" sldId="350"/>
        </pc:sldMkLst>
      </pc:sldChg>
      <pc:sldChg chg="addSp delSp modSp new add del mod setBg modAnim">
        <pc:chgData name="Rachel Kok" userId="adad1452-82d9-432f-b3d0-d27e1e0205a0" providerId="ADAL" clId="{ED9548E6-936A-40F2-8A32-C74DF193AB4B}" dt="2022-11-18T14:32:55.715" v="477" actId="47"/>
        <pc:sldMkLst>
          <pc:docMk/>
          <pc:sldMk cId="3844024946" sldId="351"/>
        </pc:sldMkLst>
        <pc:spChg chg="add del mod">
          <ac:chgData name="Rachel Kok" userId="adad1452-82d9-432f-b3d0-d27e1e0205a0" providerId="ADAL" clId="{ED9548E6-936A-40F2-8A32-C74DF193AB4B}" dt="2022-11-18T14:02:54.077" v="347"/>
          <ac:spMkLst>
            <pc:docMk/>
            <pc:sldMk cId="3844024946" sldId="351"/>
            <ac:spMk id="4" creationId="{24658304-B998-403C-9613-07BEA03072DB}"/>
          </ac:spMkLst>
        </pc:spChg>
        <pc:spChg chg="add">
          <ac:chgData name="Rachel Kok" userId="adad1452-82d9-432f-b3d0-d27e1e0205a0" providerId="ADAL" clId="{ED9548E6-936A-40F2-8A32-C74DF193AB4B}" dt="2022-11-18T14:02:39.893" v="345" actId="26606"/>
          <ac:spMkLst>
            <pc:docMk/>
            <pc:sldMk cId="3844024946" sldId="351"/>
            <ac:spMk id="7" creationId="{42A4FC2C-047E-45A5-965D-8E1E3BF09BC6}"/>
          </ac:spMkLst>
        </pc:spChg>
        <pc:picChg chg="add del mod">
          <ac:chgData name="Rachel Kok" userId="adad1452-82d9-432f-b3d0-d27e1e0205a0" providerId="ADAL" clId="{ED9548E6-936A-40F2-8A32-C74DF193AB4B}" dt="2022-11-18T14:03:26.118" v="353" actId="21"/>
          <ac:picMkLst>
            <pc:docMk/>
            <pc:sldMk cId="3844024946" sldId="351"/>
            <ac:picMk id="2" creationId="{94E249EE-3868-437A-9F61-1A78FA4A31A5}"/>
          </ac:picMkLst>
        </pc:picChg>
      </pc:sldChg>
      <pc:sldChg chg="addSp delSp modSp add mod modNotesTx">
        <pc:chgData name="Rachel Kok" userId="adad1452-82d9-432f-b3d0-d27e1e0205a0" providerId="ADAL" clId="{ED9548E6-936A-40F2-8A32-C74DF193AB4B}" dt="2022-12-02T11:44:52.056" v="4402" actId="20577"/>
        <pc:sldMkLst>
          <pc:docMk/>
          <pc:sldMk cId="4017171866" sldId="351"/>
        </pc:sldMkLst>
        <pc:spChg chg="mod">
          <ac:chgData name="Rachel Kok" userId="adad1452-82d9-432f-b3d0-d27e1e0205a0" providerId="ADAL" clId="{ED9548E6-936A-40F2-8A32-C74DF193AB4B}" dt="2022-11-22T10:10:57.211" v="3921" actId="1076"/>
          <ac:spMkLst>
            <pc:docMk/>
            <pc:sldMk cId="4017171866" sldId="351"/>
            <ac:spMk id="5" creationId="{00000000-0000-0000-0000-000000000000}"/>
          </ac:spMkLst>
        </pc:spChg>
        <pc:spChg chg="mod">
          <ac:chgData name="Rachel Kok" userId="adad1452-82d9-432f-b3d0-d27e1e0205a0" providerId="ADAL" clId="{ED9548E6-936A-40F2-8A32-C74DF193AB4B}" dt="2022-11-22T10:05:07.423" v="3905" actId="20577"/>
          <ac:spMkLst>
            <pc:docMk/>
            <pc:sldMk cId="4017171866" sldId="351"/>
            <ac:spMk id="6" creationId="{0A14F381-5982-47E7-86E9-A3011D42DE6E}"/>
          </ac:spMkLst>
        </pc:spChg>
        <pc:spChg chg="mod">
          <ac:chgData name="Rachel Kok" userId="adad1452-82d9-432f-b3d0-d27e1e0205a0" providerId="ADAL" clId="{ED9548E6-936A-40F2-8A32-C74DF193AB4B}" dt="2022-12-02T11:38:47.012" v="4163" actId="1076"/>
          <ac:spMkLst>
            <pc:docMk/>
            <pc:sldMk cId="4017171866" sldId="351"/>
            <ac:spMk id="7" creationId="{91EF54CA-A277-4B4B-884E-CA1522092596}"/>
          </ac:spMkLst>
        </pc:spChg>
        <pc:picChg chg="add mod modCrop">
          <ac:chgData name="Rachel Kok" userId="adad1452-82d9-432f-b3d0-d27e1e0205a0" providerId="ADAL" clId="{ED9548E6-936A-40F2-8A32-C74DF193AB4B}" dt="2022-11-18T14:45:25.574" v="1030" actId="14100"/>
          <ac:picMkLst>
            <pc:docMk/>
            <pc:sldMk cId="4017171866" sldId="351"/>
            <ac:picMk id="8" creationId="{FA3AE219-A5A7-4956-A111-6CEAC47DE6A2}"/>
          </ac:picMkLst>
        </pc:picChg>
        <pc:picChg chg="del">
          <ac:chgData name="Rachel Kok" userId="adad1452-82d9-432f-b3d0-d27e1e0205a0" providerId="ADAL" clId="{ED9548E6-936A-40F2-8A32-C74DF193AB4B}" dt="2022-11-18T14:44:54.949" v="1023" actId="478"/>
          <ac:picMkLst>
            <pc:docMk/>
            <pc:sldMk cId="4017171866" sldId="351"/>
            <ac:picMk id="10" creationId="{1043B243-B555-4B5B-92EC-3FA9B85F8168}"/>
          </ac:picMkLst>
        </pc:picChg>
      </pc:sldChg>
      <pc:sldChg chg="addSp delSp modSp add mod modAnim modNotesTx">
        <pc:chgData name="Rachel Kok" userId="adad1452-82d9-432f-b3d0-d27e1e0205a0" providerId="ADAL" clId="{ED9548E6-936A-40F2-8A32-C74DF193AB4B}" dt="2022-11-18T15:42:59.227" v="2036" actId="20577"/>
        <pc:sldMkLst>
          <pc:docMk/>
          <pc:sldMk cId="2740700495" sldId="352"/>
        </pc:sldMkLst>
        <pc:spChg chg="mod">
          <ac:chgData name="Rachel Kok" userId="adad1452-82d9-432f-b3d0-d27e1e0205a0" providerId="ADAL" clId="{ED9548E6-936A-40F2-8A32-C74DF193AB4B}" dt="2022-11-18T15:04:38.239" v="1165" actId="1076"/>
          <ac:spMkLst>
            <pc:docMk/>
            <pc:sldMk cId="2740700495" sldId="352"/>
            <ac:spMk id="3" creationId="{00000000-0000-0000-0000-000000000000}"/>
          </ac:spMkLst>
        </pc:spChg>
        <pc:spChg chg="del">
          <ac:chgData name="Rachel Kok" userId="adad1452-82d9-432f-b3d0-d27e1e0205a0" providerId="ADAL" clId="{ED9548E6-936A-40F2-8A32-C74DF193AB4B}" dt="2022-11-18T15:04:23.875" v="1160" actId="478"/>
          <ac:spMkLst>
            <pc:docMk/>
            <pc:sldMk cId="2740700495" sldId="352"/>
            <ac:spMk id="14" creationId="{75B80687-9414-44E2-9129-1B0F73D6479B}"/>
          </ac:spMkLst>
        </pc:spChg>
        <pc:picChg chg="add mod">
          <ac:chgData name="Rachel Kok" userId="adad1452-82d9-432f-b3d0-d27e1e0205a0" providerId="ADAL" clId="{ED9548E6-936A-40F2-8A32-C74DF193AB4B}" dt="2022-11-18T15:04:41.337" v="1166" actId="1076"/>
          <ac:picMkLst>
            <pc:docMk/>
            <pc:sldMk cId="2740700495" sldId="352"/>
            <ac:picMk id="7" creationId="{4B8FC3EC-408B-4F6D-B05E-C1210E9B0950}"/>
          </ac:picMkLst>
        </pc:picChg>
        <pc:picChg chg="del">
          <ac:chgData name="Rachel Kok" userId="adad1452-82d9-432f-b3d0-d27e1e0205a0" providerId="ADAL" clId="{ED9548E6-936A-40F2-8A32-C74DF193AB4B}" dt="2022-11-18T15:04:21.645" v="1159" actId="478"/>
          <ac:picMkLst>
            <pc:docMk/>
            <pc:sldMk cId="2740700495" sldId="352"/>
            <ac:picMk id="10" creationId="{838735D4-FC28-48B6-826E-78B9911809EE}"/>
          </ac:picMkLst>
        </pc:picChg>
      </pc:sldChg>
      <pc:sldChg chg="addSp delSp modSp add del mod">
        <pc:chgData name="Rachel Kok" userId="adad1452-82d9-432f-b3d0-d27e1e0205a0" providerId="ADAL" clId="{ED9548E6-936A-40F2-8A32-C74DF193AB4B}" dt="2022-11-18T15:03:59.334" v="1143" actId="47"/>
        <pc:sldMkLst>
          <pc:docMk/>
          <pc:sldMk cId="2881215178" sldId="352"/>
        </pc:sldMkLst>
        <pc:spChg chg="del">
          <ac:chgData name="Rachel Kok" userId="adad1452-82d9-432f-b3d0-d27e1e0205a0" providerId="ADAL" clId="{ED9548E6-936A-40F2-8A32-C74DF193AB4B}" dt="2022-11-18T14:59:53.975" v="1120" actId="478"/>
          <ac:spMkLst>
            <pc:docMk/>
            <pc:sldMk cId="2881215178" sldId="352"/>
            <ac:spMk id="12" creationId="{51775CD3-9E62-466A-B679-926CB37BECFE}"/>
          </ac:spMkLst>
        </pc:spChg>
        <pc:spChg chg="del mod">
          <ac:chgData name="Rachel Kok" userId="adad1452-82d9-432f-b3d0-d27e1e0205a0" providerId="ADAL" clId="{ED9548E6-936A-40F2-8A32-C74DF193AB4B}" dt="2022-11-18T15:00:10.017" v="1136"/>
          <ac:spMkLst>
            <pc:docMk/>
            <pc:sldMk cId="2881215178" sldId="352"/>
            <ac:spMk id="13" creationId="{F840D6E9-D9DB-484B-885A-41CDD5D58ECB}"/>
          </ac:spMkLst>
        </pc:spChg>
        <pc:spChg chg="add del mod">
          <ac:chgData name="Rachel Kok" userId="adad1452-82d9-432f-b3d0-d27e1e0205a0" providerId="ADAL" clId="{ED9548E6-936A-40F2-8A32-C74DF193AB4B}" dt="2022-11-18T15:03:55.553" v="1142" actId="478"/>
          <ac:spMkLst>
            <pc:docMk/>
            <pc:sldMk cId="2881215178" sldId="352"/>
            <ac:spMk id="14" creationId="{BDF72186-F2FB-4850-90A5-EA43DEB0CFBD}"/>
          </ac:spMkLst>
        </pc:spChg>
        <pc:picChg chg="add del mod">
          <ac:chgData name="Rachel Kok" userId="adad1452-82d9-432f-b3d0-d27e1e0205a0" providerId="ADAL" clId="{ED9548E6-936A-40F2-8A32-C74DF193AB4B}" dt="2022-11-18T15:00:22.853" v="1139" actId="478"/>
          <ac:picMkLst>
            <pc:docMk/>
            <pc:sldMk cId="2881215178" sldId="352"/>
            <ac:picMk id="8" creationId="{F9667B41-DF23-43B3-84C4-7639A3F06300}"/>
          </ac:picMkLst>
        </pc:picChg>
        <pc:picChg chg="add del mod">
          <ac:chgData name="Rachel Kok" userId="adad1452-82d9-432f-b3d0-d27e1e0205a0" providerId="ADAL" clId="{ED9548E6-936A-40F2-8A32-C74DF193AB4B}" dt="2022-11-18T15:00:17.076" v="1138"/>
          <ac:picMkLst>
            <pc:docMk/>
            <pc:sldMk cId="2881215178" sldId="352"/>
            <ac:picMk id="10" creationId="{FCECFE1E-5325-45BC-AB0F-82896ED19959}"/>
          </ac:picMkLst>
        </pc:picChg>
      </pc:sldChg>
      <pc:sldChg chg="addSp delSp modSp add mod modNotesTx">
        <pc:chgData name="Rachel Kok" userId="adad1452-82d9-432f-b3d0-d27e1e0205a0" providerId="ADAL" clId="{ED9548E6-936A-40F2-8A32-C74DF193AB4B}" dt="2022-11-18T15:43:11.713" v="2037"/>
        <pc:sldMkLst>
          <pc:docMk/>
          <pc:sldMk cId="359699825" sldId="353"/>
        </pc:sldMkLst>
        <pc:spChg chg="del">
          <ac:chgData name="Rachel Kok" userId="adad1452-82d9-432f-b3d0-d27e1e0205a0" providerId="ADAL" clId="{ED9548E6-936A-40F2-8A32-C74DF193AB4B}" dt="2022-11-18T15:05:39.388" v="1211" actId="478"/>
          <ac:spMkLst>
            <pc:docMk/>
            <pc:sldMk cId="359699825" sldId="353"/>
            <ac:spMk id="12" creationId="{51775CD3-9E62-466A-B679-926CB37BECFE}"/>
          </ac:spMkLst>
        </pc:spChg>
        <pc:spChg chg="mod">
          <ac:chgData name="Rachel Kok" userId="adad1452-82d9-432f-b3d0-d27e1e0205a0" providerId="ADAL" clId="{ED9548E6-936A-40F2-8A32-C74DF193AB4B}" dt="2022-11-18T15:05:37.130" v="1210" actId="1076"/>
          <ac:spMkLst>
            <pc:docMk/>
            <pc:sldMk cId="359699825" sldId="353"/>
            <ac:spMk id="13" creationId="{F840D6E9-D9DB-484B-885A-41CDD5D58ECB}"/>
          </ac:spMkLst>
        </pc:spChg>
        <pc:picChg chg="add mod">
          <ac:chgData name="Rachel Kok" userId="adad1452-82d9-432f-b3d0-d27e1e0205a0" providerId="ADAL" clId="{ED9548E6-936A-40F2-8A32-C74DF193AB4B}" dt="2022-11-18T15:05:58.874" v="1217" actId="1076"/>
          <ac:picMkLst>
            <pc:docMk/>
            <pc:sldMk cId="359699825" sldId="353"/>
            <ac:picMk id="8" creationId="{A30E8242-BBB4-4DF9-B991-F415BA6E67FA}"/>
          </ac:picMkLst>
        </pc:picChg>
      </pc:sldChg>
      <pc:sldChg chg="addSp delSp modSp add del mod">
        <pc:chgData name="Rachel Kok" userId="adad1452-82d9-432f-b3d0-d27e1e0205a0" providerId="ADAL" clId="{ED9548E6-936A-40F2-8A32-C74DF193AB4B}" dt="2022-11-18T15:05:14.973" v="1188"/>
        <pc:sldMkLst>
          <pc:docMk/>
          <pc:sldMk cId="1488063392" sldId="353"/>
        </pc:sldMkLst>
        <pc:spChg chg="mod">
          <ac:chgData name="Rachel Kok" userId="adad1452-82d9-432f-b3d0-d27e1e0205a0" providerId="ADAL" clId="{ED9548E6-936A-40F2-8A32-C74DF193AB4B}" dt="2022-11-18T15:05:14.274" v="1187" actId="20577"/>
          <ac:spMkLst>
            <pc:docMk/>
            <pc:sldMk cId="1488063392" sldId="353"/>
            <ac:spMk id="5" creationId="{00000000-0000-0000-0000-000000000000}"/>
          </ac:spMkLst>
        </pc:spChg>
        <pc:spChg chg="add del">
          <ac:chgData name="Rachel Kok" userId="adad1452-82d9-432f-b3d0-d27e1e0205a0" providerId="ADAL" clId="{ED9548E6-936A-40F2-8A32-C74DF193AB4B}" dt="2022-11-18T15:05:13.991" v="1186" actId="478"/>
          <ac:spMkLst>
            <pc:docMk/>
            <pc:sldMk cId="1488063392" sldId="353"/>
            <ac:spMk id="6" creationId="{0A14F381-5982-47E7-86E9-A3011D42DE6E}"/>
          </ac:spMkLst>
        </pc:spChg>
        <pc:picChg chg="add del">
          <ac:chgData name="Rachel Kok" userId="adad1452-82d9-432f-b3d0-d27e1e0205a0" providerId="ADAL" clId="{ED9548E6-936A-40F2-8A32-C74DF193AB4B}" dt="2022-11-18T15:05:13.525" v="1185" actId="478"/>
          <ac:picMkLst>
            <pc:docMk/>
            <pc:sldMk cId="1488063392" sldId="353"/>
            <ac:picMk id="10" creationId="{1043B243-B555-4B5B-92EC-3FA9B85F8168}"/>
          </ac:picMkLst>
        </pc:picChg>
      </pc:sldChg>
      <pc:sldChg chg="add del">
        <pc:chgData name="Rachel Kok" userId="adad1452-82d9-432f-b3d0-d27e1e0205a0" providerId="ADAL" clId="{ED9548E6-936A-40F2-8A32-C74DF193AB4B}" dt="2022-11-18T15:05:00.402" v="1168"/>
        <pc:sldMkLst>
          <pc:docMk/>
          <pc:sldMk cId="1873957815" sldId="353"/>
        </pc:sldMkLst>
      </pc:sldChg>
      <pc:sldChg chg="addSp delSp modSp add del mod modNotesTx">
        <pc:chgData name="Rachel Kok" userId="adad1452-82d9-432f-b3d0-d27e1e0205a0" providerId="ADAL" clId="{ED9548E6-936A-40F2-8A32-C74DF193AB4B}" dt="2022-11-18T15:18:57.362" v="1527" actId="47"/>
        <pc:sldMkLst>
          <pc:docMk/>
          <pc:sldMk cId="1372859149" sldId="354"/>
        </pc:sldMkLst>
        <pc:spChg chg="mod">
          <ac:chgData name="Rachel Kok" userId="adad1452-82d9-432f-b3d0-d27e1e0205a0" providerId="ADAL" clId="{ED9548E6-936A-40F2-8A32-C74DF193AB4B}" dt="2022-11-18T15:07:15.227" v="1239" actId="20577"/>
          <ac:spMkLst>
            <pc:docMk/>
            <pc:sldMk cId="1372859149" sldId="354"/>
            <ac:spMk id="5" creationId="{00000000-0000-0000-0000-000000000000}"/>
          </ac:spMkLst>
        </pc:spChg>
        <pc:spChg chg="del mod">
          <ac:chgData name="Rachel Kok" userId="adad1452-82d9-432f-b3d0-d27e1e0205a0" providerId="ADAL" clId="{ED9548E6-936A-40F2-8A32-C74DF193AB4B}" dt="2022-11-18T15:12:34.959" v="1454" actId="478"/>
          <ac:spMkLst>
            <pc:docMk/>
            <pc:sldMk cId="1372859149" sldId="354"/>
            <ac:spMk id="6" creationId="{0A14F381-5982-47E7-86E9-A3011D42DE6E}"/>
          </ac:spMkLst>
        </pc:spChg>
        <pc:picChg chg="add mod">
          <ac:chgData name="Rachel Kok" userId="adad1452-82d9-432f-b3d0-d27e1e0205a0" providerId="ADAL" clId="{ED9548E6-936A-40F2-8A32-C74DF193AB4B}" dt="2022-11-18T15:12:42.820" v="1458" actId="1076"/>
          <ac:picMkLst>
            <pc:docMk/>
            <pc:sldMk cId="1372859149" sldId="354"/>
            <ac:picMk id="8" creationId="{88D37ED8-7DB5-425D-8A2E-2BD18D2E00CA}"/>
          </ac:picMkLst>
        </pc:picChg>
        <pc:picChg chg="add mod">
          <ac:chgData name="Rachel Kok" userId="adad1452-82d9-432f-b3d0-d27e1e0205a0" providerId="ADAL" clId="{ED9548E6-936A-40F2-8A32-C74DF193AB4B}" dt="2022-11-18T15:12:42.820" v="1458" actId="1076"/>
          <ac:picMkLst>
            <pc:docMk/>
            <pc:sldMk cId="1372859149" sldId="354"/>
            <ac:picMk id="9" creationId="{C5970B58-14AE-4E82-9921-9D88ED7825E2}"/>
          </ac:picMkLst>
        </pc:picChg>
        <pc:picChg chg="del">
          <ac:chgData name="Rachel Kok" userId="adad1452-82d9-432f-b3d0-d27e1e0205a0" providerId="ADAL" clId="{ED9548E6-936A-40F2-8A32-C74DF193AB4B}" dt="2022-11-18T15:12:19.236" v="1453" actId="478"/>
          <ac:picMkLst>
            <pc:docMk/>
            <pc:sldMk cId="1372859149" sldId="354"/>
            <ac:picMk id="10" creationId="{1043B243-B555-4B5B-92EC-3FA9B85F8168}"/>
          </ac:picMkLst>
        </pc:picChg>
      </pc:sldChg>
      <pc:sldChg chg="add del">
        <pc:chgData name="Rachel Kok" userId="adad1452-82d9-432f-b3d0-d27e1e0205a0" providerId="ADAL" clId="{ED9548E6-936A-40F2-8A32-C74DF193AB4B}" dt="2022-11-18T15:06:22.306" v="1219"/>
        <pc:sldMkLst>
          <pc:docMk/>
          <pc:sldMk cId="1674616654" sldId="354"/>
        </pc:sldMkLst>
      </pc:sldChg>
      <pc:sldChg chg="addSp delSp modSp add mod modNotesTx">
        <pc:chgData name="Rachel Kok" userId="adad1452-82d9-432f-b3d0-d27e1e0205a0" providerId="ADAL" clId="{ED9548E6-936A-40F2-8A32-C74DF193AB4B}" dt="2022-11-22T12:45:26.722" v="4075" actId="113"/>
        <pc:sldMkLst>
          <pc:docMk/>
          <pc:sldMk cId="1834554640" sldId="355"/>
        </pc:sldMkLst>
        <pc:spChg chg="mod">
          <ac:chgData name="Rachel Kok" userId="adad1452-82d9-432f-b3d0-d27e1e0205a0" providerId="ADAL" clId="{ED9548E6-936A-40F2-8A32-C74DF193AB4B}" dt="2022-11-18T15:13:22.974" v="1490" actId="14100"/>
          <ac:spMkLst>
            <pc:docMk/>
            <pc:sldMk cId="1834554640" sldId="355"/>
            <ac:spMk id="9" creationId="{6C150D0C-EAB3-4076-8DAF-316826F5D4C8}"/>
          </ac:spMkLst>
        </pc:spChg>
        <pc:spChg chg="mod">
          <ac:chgData name="Rachel Kok" userId="adad1452-82d9-432f-b3d0-d27e1e0205a0" providerId="ADAL" clId="{ED9548E6-936A-40F2-8A32-C74DF193AB4B}" dt="2022-11-22T11:14:34.405" v="4006" actId="1076"/>
          <ac:spMkLst>
            <pc:docMk/>
            <pc:sldMk cId="1834554640" sldId="355"/>
            <ac:spMk id="11" creationId="{C287B33B-A068-4C7C-A790-BB363C99FBC3}"/>
          </ac:spMkLst>
        </pc:spChg>
        <pc:spChg chg="mod">
          <ac:chgData name="Rachel Kok" userId="adad1452-82d9-432f-b3d0-d27e1e0205a0" providerId="ADAL" clId="{ED9548E6-936A-40F2-8A32-C74DF193AB4B}" dt="2022-11-18T15:13:25.779" v="1491" actId="1076"/>
          <ac:spMkLst>
            <pc:docMk/>
            <pc:sldMk cId="1834554640" sldId="355"/>
            <ac:spMk id="13" creationId="{F840D6E9-D9DB-484B-885A-41CDD5D58ECB}"/>
          </ac:spMkLst>
        </pc:spChg>
        <pc:spChg chg="add mod">
          <ac:chgData name="Rachel Kok" userId="adad1452-82d9-432f-b3d0-d27e1e0205a0" providerId="ADAL" clId="{ED9548E6-936A-40F2-8A32-C74DF193AB4B}" dt="2022-11-22T11:14:42.255" v="4009" actId="1076"/>
          <ac:spMkLst>
            <pc:docMk/>
            <pc:sldMk cId="1834554640" sldId="355"/>
            <ac:spMk id="14" creationId="{06B0F35C-BAD0-4837-81DD-79A80010783D}"/>
          </ac:spMkLst>
        </pc:spChg>
        <pc:spChg chg="mod">
          <ac:chgData name="Rachel Kok" userId="adad1452-82d9-432f-b3d0-d27e1e0205a0" providerId="ADAL" clId="{ED9548E6-936A-40F2-8A32-C74DF193AB4B}" dt="2022-11-18T15:13:31.075" v="1492" actId="1076"/>
          <ac:spMkLst>
            <pc:docMk/>
            <pc:sldMk cId="1834554640" sldId="355"/>
            <ac:spMk id="15" creationId="{DF06821E-8768-4327-A044-FD498CEBB027}"/>
          </ac:spMkLst>
        </pc:spChg>
        <pc:picChg chg="del">
          <ac:chgData name="Rachel Kok" userId="adad1452-82d9-432f-b3d0-d27e1e0205a0" providerId="ADAL" clId="{ED9548E6-936A-40F2-8A32-C74DF193AB4B}" dt="2022-11-18T15:13:32.695" v="1493" actId="478"/>
          <ac:picMkLst>
            <pc:docMk/>
            <pc:sldMk cId="1834554640" sldId="355"/>
            <ac:picMk id="8" creationId="{A30E8242-BBB4-4DF9-B991-F415BA6E67FA}"/>
          </ac:picMkLst>
        </pc:picChg>
        <pc:picChg chg="add mod">
          <ac:chgData name="Rachel Kok" userId="adad1452-82d9-432f-b3d0-d27e1e0205a0" providerId="ADAL" clId="{ED9548E6-936A-40F2-8A32-C74DF193AB4B}" dt="2022-11-18T15:14:07.593" v="1502" actId="1076"/>
          <ac:picMkLst>
            <pc:docMk/>
            <pc:sldMk cId="1834554640" sldId="355"/>
            <ac:picMk id="10" creationId="{1F083D89-36E5-4B96-ADBE-7BC945BA828B}"/>
          </ac:picMkLst>
        </pc:picChg>
        <pc:picChg chg="add mod">
          <ac:chgData name="Rachel Kok" userId="adad1452-82d9-432f-b3d0-d27e1e0205a0" providerId="ADAL" clId="{ED9548E6-936A-40F2-8A32-C74DF193AB4B}" dt="2022-11-22T11:12:57.840" v="3980" actId="14100"/>
          <ac:picMkLst>
            <pc:docMk/>
            <pc:sldMk cId="1834554640" sldId="355"/>
            <ac:picMk id="12" creationId="{DB397301-B794-434D-A2A2-1DCDB23F174D}"/>
          </ac:picMkLst>
        </pc:picChg>
      </pc:sldChg>
      <pc:sldChg chg="addSp delSp modSp add mod delAnim modAnim modNotesTx">
        <pc:chgData name="Rachel Kok" userId="adad1452-82d9-432f-b3d0-d27e1e0205a0" providerId="ADAL" clId="{ED9548E6-936A-40F2-8A32-C74DF193AB4B}" dt="2022-12-02T11:38:05.099" v="4159" actId="20577"/>
        <pc:sldMkLst>
          <pc:docMk/>
          <pc:sldMk cId="3678822168" sldId="356"/>
        </pc:sldMkLst>
        <pc:spChg chg="mod">
          <ac:chgData name="Rachel Kok" userId="adad1452-82d9-432f-b3d0-d27e1e0205a0" providerId="ADAL" clId="{ED9548E6-936A-40F2-8A32-C74DF193AB4B}" dt="2022-12-02T11:38:05.099" v="4159" actId="20577"/>
          <ac:spMkLst>
            <pc:docMk/>
            <pc:sldMk cId="3678822168" sldId="356"/>
            <ac:spMk id="5" creationId="{00000000-0000-0000-0000-000000000000}"/>
          </ac:spMkLst>
        </pc:spChg>
        <pc:spChg chg="del mod">
          <ac:chgData name="Rachel Kok" userId="adad1452-82d9-432f-b3d0-d27e1e0205a0" providerId="ADAL" clId="{ED9548E6-936A-40F2-8A32-C74DF193AB4B}" dt="2022-12-02T11:37:19.722" v="4118" actId="478"/>
          <ac:spMkLst>
            <pc:docMk/>
            <pc:sldMk cId="3678822168" sldId="356"/>
            <ac:spMk id="6" creationId="{00000000-0000-0000-0000-000000000000}"/>
          </ac:spMkLst>
        </pc:spChg>
        <pc:spChg chg="mod">
          <ac:chgData name="Rachel Kok" userId="adad1452-82d9-432f-b3d0-d27e1e0205a0" providerId="ADAL" clId="{ED9548E6-936A-40F2-8A32-C74DF193AB4B}" dt="2022-12-02T11:37:30.017" v="4123" actId="1076"/>
          <ac:spMkLst>
            <pc:docMk/>
            <pc:sldMk cId="3678822168" sldId="356"/>
            <ac:spMk id="16" creationId="{00000000-0000-0000-0000-000000000000}"/>
          </ac:spMkLst>
        </pc:spChg>
        <pc:spChg chg="add mod">
          <ac:chgData name="Rachel Kok" userId="adad1452-82d9-432f-b3d0-d27e1e0205a0" providerId="ADAL" clId="{ED9548E6-936A-40F2-8A32-C74DF193AB4B}" dt="2022-12-02T11:37:38.456" v="4138" actId="20577"/>
          <ac:spMkLst>
            <pc:docMk/>
            <pc:sldMk cId="3678822168" sldId="356"/>
            <ac:spMk id="18" creationId="{3ED748A2-E950-4138-9833-E2FAC77F6786}"/>
          </ac:spMkLst>
        </pc:spChg>
        <pc:spChg chg="mod">
          <ac:chgData name="Rachel Kok" userId="adad1452-82d9-432f-b3d0-d27e1e0205a0" providerId="ADAL" clId="{ED9548E6-936A-40F2-8A32-C74DF193AB4B}" dt="2022-11-22T12:46:44.724" v="4078" actId="1076"/>
          <ac:spMkLst>
            <pc:docMk/>
            <pc:sldMk cId="3678822168" sldId="356"/>
            <ac:spMk id="22" creationId="{FE4A40D4-BACC-4BF0-92DB-F6819392238F}"/>
          </ac:spMkLst>
        </pc:spChg>
        <pc:spChg chg="mod">
          <ac:chgData name="Rachel Kok" userId="adad1452-82d9-432f-b3d0-d27e1e0205a0" providerId="ADAL" clId="{ED9548E6-936A-40F2-8A32-C74DF193AB4B}" dt="2022-11-22T12:46:40.008" v="4077" actId="1076"/>
          <ac:spMkLst>
            <pc:docMk/>
            <pc:sldMk cId="3678822168" sldId="356"/>
            <ac:spMk id="23" creationId="{05EE2504-D2E5-4CDC-96AA-6555299A8749}"/>
          </ac:spMkLst>
        </pc:spChg>
        <pc:spChg chg="mod">
          <ac:chgData name="Rachel Kok" userId="adad1452-82d9-432f-b3d0-d27e1e0205a0" providerId="ADAL" clId="{ED9548E6-936A-40F2-8A32-C74DF193AB4B}" dt="2022-11-22T12:46:31.435" v="4076" actId="1076"/>
          <ac:spMkLst>
            <pc:docMk/>
            <pc:sldMk cId="3678822168" sldId="356"/>
            <ac:spMk id="26" creationId="{DCEFBDA7-AFBC-4E60-B427-2DCD9335E098}"/>
          </ac:spMkLst>
        </pc:spChg>
        <pc:picChg chg="add mod">
          <ac:chgData name="Rachel Kok" userId="adad1452-82d9-432f-b3d0-d27e1e0205a0" providerId="ADAL" clId="{ED9548E6-936A-40F2-8A32-C74DF193AB4B}" dt="2022-11-22T11:04:57.309" v="3949"/>
          <ac:picMkLst>
            <pc:docMk/>
            <pc:sldMk cId="3678822168" sldId="356"/>
            <ac:picMk id="15" creationId="{F6FE4040-62FF-45AD-B04C-3E85F10A52A3}"/>
          </ac:picMkLst>
        </pc:picChg>
      </pc:sldChg>
      <pc:sldChg chg="add del">
        <pc:chgData name="Rachel Kok" userId="adad1452-82d9-432f-b3d0-d27e1e0205a0" providerId="ADAL" clId="{ED9548E6-936A-40F2-8A32-C74DF193AB4B}" dt="2022-11-18T15:40:10.143" v="1766"/>
        <pc:sldMkLst>
          <pc:docMk/>
          <pc:sldMk cId="3901170789" sldId="357"/>
        </pc:sldMkLst>
      </pc:sldChg>
      <pc:sldChg chg="delSp add del mod">
        <pc:chgData name="Rachel Kok" userId="adad1452-82d9-432f-b3d0-d27e1e0205a0" providerId="ADAL" clId="{ED9548E6-936A-40F2-8A32-C74DF193AB4B}" dt="2022-11-22T09:14:55.945" v="2508" actId="47"/>
        <pc:sldMkLst>
          <pc:docMk/>
          <pc:sldMk cId="4059869884" sldId="357"/>
        </pc:sldMkLst>
        <pc:picChg chg="del">
          <ac:chgData name="Rachel Kok" userId="adad1452-82d9-432f-b3d0-d27e1e0205a0" providerId="ADAL" clId="{ED9548E6-936A-40F2-8A32-C74DF193AB4B}" dt="2022-11-22T09:10:38.308" v="2468" actId="21"/>
          <ac:picMkLst>
            <pc:docMk/>
            <pc:sldMk cId="4059869884" sldId="357"/>
            <ac:picMk id="13" creationId="{D127DD82-CD74-4464-97BB-E1ABCD5703EA}"/>
          </ac:picMkLst>
        </pc:picChg>
      </pc:sldChg>
      <pc:sldChg chg="addSp delSp modSp new add del mod setBg modAnim setClrOvrMap modNotesTx">
        <pc:chgData name="Rachel Kok" userId="adad1452-82d9-432f-b3d0-d27e1e0205a0" providerId="ADAL" clId="{ED9548E6-936A-40F2-8A32-C74DF193AB4B}" dt="2022-12-02T13:29:54.606" v="4622" actId="20577"/>
        <pc:sldMkLst>
          <pc:docMk/>
          <pc:sldMk cId="753198499" sldId="358"/>
        </pc:sldMkLst>
        <pc:spChg chg="add mod">
          <ac:chgData name="Rachel Kok" userId="adad1452-82d9-432f-b3d0-d27e1e0205a0" providerId="ADAL" clId="{ED9548E6-936A-40F2-8A32-C74DF193AB4B}" dt="2022-11-22T09:12:12.870" v="2480" actId="2711"/>
          <ac:spMkLst>
            <pc:docMk/>
            <pc:sldMk cId="753198499" sldId="358"/>
            <ac:spMk id="4" creationId="{2B461947-2258-4415-91E9-F480278B94C1}"/>
          </ac:spMkLst>
        </pc:spChg>
        <pc:spChg chg="add del">
          <ac:chgData name="Rachel Kok" userId="adad1452-82d9-432f-b3d0-d27e1e0205a0" providerId="ADAL" clId="{ED9548E6-936A-40F2-8A32-C74DF193AB4B}" dt="2022-11-22T09:11:08.142" v="2472" actId="26606"/>
          <ac:spMkLst>
            <pc:docMk/>
            <pc:sldMk cId="753198499" sldId="358"/>
            <ac:spMk id="7" creationId="{42A4FC2C-047E-45A5-965D-8E1E3BF09BC6}"/>
          </ac:spMkLst>
        </pc:spChg>
        <pc:spChg chg="add mod">
          <ac:chgData name="Rachel Kok" userId="adad1452-82d9-432f-b3d0-d27e1e0205a0" providerId="ADAL" clId="{ED9548E6-936A-40F2-8A32-C74DF193AB4B}" dt="2022-11-22T09:13:56.720" v="2497" actId="1076"/>
          <ac:spMkLst>
            <pc:docMk/>
            <pc:sldMk cId="753198499" sldId="358"/>
            <ac:spMk id="8" creationId="{F46073B8-D56F-46DD-99EE-ED25C967C10D}"/>
          </ac:spMkLst>
        </pc:spChg>
        <pc:spChg chg="add mod">
          <ac:chgData name="Rachel Kok" userId="adad1452-82d9-432f-b3d0-d27e1e0205a0" providerId="ADAL" clId="{ED9548E6-936A-40F2-8A32-C74DF193AB4B}" dt="2022-11-22T09:13:51.958" v="2496" actId="1076"/>
          <ac:spMkLst>
            <pc:docMk/>
            <pc:sldMk cId="753198499" sldId="358"/>
            <ac:spMk id="9" creationId="{603F0D90-5E53-4ECD-919B-47048AAE44E4}"/>
          </ac:spMkLst>
        </pc:spChg>
        <pc:spChg chg="add">
          <ac:chgData name="Rachel Kok" userId="adad1452-82d9-432f-b3d0-d27e1e0205a0" providerId="ADAL" clId="{ED9548E6-936A-40F2-8A32-C74DF193AB4B}" dt="2022-11-22T09:11:08.142" v="2472" actId="26606"/>
          <ac:spMkLst>
            <pc:docMk/>
            <pc:sldMk cId="753198499" sldId="358"/>
            <ac:spMk id="12" creationId="{C5E6CFF1-2F42-4E10-9A97-F116F46F53FE}"/>
          </ac:spMkLst>
        </pc:spChg>
        <pc:picChg chg="add mod">
          <ac:chgData name="Rachel Kok" userId="adad1452-82d9-432f-b3d0-d27e1e0205a0" providerId="ADAL" clId="{ED9548E6-936A-40F2-8A32-C74DF193AB4B}" dt="2022-11-22T09:11:21.254" v="2473" actId="27614"/>
          <ac:picMkLst>
            <pc:docMk/>
            <pc:sldMk cId="753198499" sldId="358"/>
            <ac:picMk id="2" creationId="{72A3CDB3-1FEA-4984-A45F-6A8E2BAF5A6B}"/>
          </ac:picMkLst>
        </pc:picChg>
        <pc:picChg chg="add del mod">
          <ac:chgData name="Rachel Kok" userId="adad1452-82d9-432f-b3d0-d27e1e0205a0" providerId="ADAL" clId="{ED9548E6-936A-40F2-8A32-C74DF193AB4B}" dt="2022-11-22T09:13:39.257" v="2492" actId="478"/>
          <ac:picMkLst>
            <pc:docMk/>
            <pc:sldMk cId="753198499" sldId="358"/>
            <ac:picMk id="10" creationId="{216154E3-ED52-449C-89B5-B53B9F4B55A4}"/>
          </ac:picMkLst>
        </pc:picChg>
        <pc:cxnChg chg="add">
          <ac:chgData name="Rachel Kok" userId="adad1452-82d9-432f-b3d0-d27e1e0205a0" providerId="ADAL" clId="{ED9548E6-936A-40F2-8A32-C74DF193AB4B}" dt="2022-11-22T09:11:08.142" v="2472" actId="26606"/>
          <ac:cxnSpMkLst>
            <pc:docMk/>
            <pc:sldMk cId="753198499" sldId="358"/>
            <ac:cxnSpMk id="14" creationId="{67182200-4859-4C8D-BCBB-55B245C28BA3}"/>
          </ac:cxnSpMkLst>
        </pc:cxnChg>
      </pc:sldChg>
      <pc:sldChg chg="addSp delSp modSp add del setBg delDesignElem">
        <pc:chgData name="Rachel Kok" userId="adad1452-82d9-432f-b3d0-d27e1e0205a0" providerId="ADAL" clId="{ED9548E6-936A-40F2-8A32-C74DF193AB4B}" dt="2022-11-22T09:14:54.651" v="2507" actId="47"/>
        <pc:sldMkLst>
          <pc:docMk/>
          <pc:sldMk cId="589726419" sldId="359"/>
        </pc:sldMkLst>
        <pc:spChg chg="del">
          <ac:chgData name="Rachel Kok" userId="adad1452-82d9-432f-b3d0-d27e1e0205a0" providerId="ADAL" clId="{ED9548E6-936A-40F2-8A32-C74DF193AB4B}" dt="2022-11-22T09:12:54.356" v="2482"/>
          <ac:spMkLst>
            <pc:docMk/>
            <pc:sldMk cId="589726419" sldId="359"/>
            <ac:spMk id="12" creationId="{C5E6CFF1-2F42-4E10-9A97-F116F46F53FE}"/>
          </ac:spMkLst>
        </pc:spChg>
        <pc:picChg chg="add del mod">
          <ac:chgData name="Rachel Kok" userId="adad1452-82d9-432f-b3d0-d27e1e0205a0" providerId="ADAL" clId="{ED9548E6-936A-40F2-8A32-C74DF193AB4B}" dt="2022-11-22T09:13:10.702" v="2487" actId="21"/>
          <ac:picMkLst>
            <pc:docMk/>
            <pc:sldMk cId="589726419" sldId="359"/>
            <ac:picMk id="10" creationId="{A2019659-1D39-4B05-8AC4-852C35A99452}"/>
          </ac:picMkLst>
        </pc:picChg>
        <pc:cxnChg chg="del">
          <ac:chgData name="Rachel Kok" userId="adad1452-82d9-432f-b3d0-d27e1e0205a0" providerId="ADAL" clId="{ED9548E6-936A-40F2-8A32-C74DF193AB4B}" dt="2022-11-22T09:12:54.356" v="2482"/>
          <ac:cxnSpMkLst>
            <pc:docMk/>
            <pc:sldMk cId="589726419" sldId="359"/>
            <ac:cxnSpMk id="14" creationId="{67182200-4859-4C8D-BCBB-55B245C28BA3}"/>
          </ac:cxnSpMkLst>
        </pc:cxnChg>
      </pc:sldChg>
    </pc:docChg>
  </pc:docChgLst>
  <pc:docChgLst>
    <pc:chgData name="Leo van Ast" userId="5cde5fe80c1d067d" providerId="LiveId" clId="{D84F1FD4-E6E2-4C07-8FD8-50F09FDF8402}"/>
    <pc:docChg chg="custSel modSld">
      <pc:chgData name="Leo van Ast" userId="5cde5fe80c1d067d" providerId="LiveId" clId="{D84F1FD4-E6E2-4C07-8FD8-50F09FDF8402}" dt="2023-01-25T20:04:50" v="102"/>
      <pc:docMkLst>
        <pc:docMk/>
      </pc:docMkLst>
      <pc:sldChg chg="addSp delSp modSp mod">
        <pc:chgData name="Leo van Ast" userId="5cde5fe80c1d067d" providerId="LiveId" clId="{D84F1FD4-E6E2-4C07-8FD8-50F09FDF8402}" dt="2023-01-25T19:35:48.594" v="4" actId="1076"/>
        <pc:sldMkLst>
          <pc:docMk/>
          <pc:sldMk cId="746863241" sldId="257"/>
        </pc:sldMkLst>
        <pc:picChg chg="add mod">
          <ac:chgData name="Leo van Ast" userId="5cde5fe80c1d067d" providerId="LiveId" clId="{D84F1FD4-E6E2-4C07-8FD8-50F09FDF8402}" dt="2023-01-25T19:35:48.594" v="4" actId="1076"/>
          <ac:picMkLst>
            <pc:docMk/>
            <pc:sldMk cId="746863241" sldId="257"/>
            <ac:picMk id="3" creationId="{91CCA0D4-2758-6067-121C-8D12FEFCDA32}"/>
          </ac:picMkLst>
        </pc:picChg>
        <pc:picChg chg="del">
          <ac:chgData name="Leo van Ast" userId="5cde5fe80c1d067d" providerId="LiveId" clId="{D84F1FD4-E6E2-4C07-8FD8-50F09FDF8402}" dt="2023-01-25T19:35:43.405" v="0" actId="478"/>
          <ac:picMkLst>
            <pc:docMk/>
            <pc:sldMk cId="746863241" sldId="257"/>
            <ac:picMk id="5" creationId="{4925EF7F-D016-477E-BB89-1BF243B1F4DE}"/>
          </ac:picMkLst>
        </pc:picChg>
      </pc:sldChg>
      <pc:sldChg chg="addSp delSp modSp mod">
        <pc:chgData name="Leo van Ast" userId="5cde5fe80c1d067d" providerId="LiveId" clId="{D84F1FD4-E6E2-4C07-8FD8-50F09FDF8402}" dt="2023-01-25T19:40:19.141" v="26" actId="1076"/>
        <pc:sldMkLst>
          <pc:docMk/>
          <pc:sldMk cId="1559263503" sldId="261"/>
        </pc:sldMkLst>
        <pc:picChg chg="del">
          <ac:chgData name="Leo van Ast" userId="5cde5fe80c1d067d" providerId="LiveId" clId="{D84F1FD4-E6E2-4C07-8FD8-50F09FDF8402}" dt="2023-01-25T19:40:14.600" v="22" actId="478"/>
          <ac:picMkLst>
            <pc:docMk/>
            <pc:sldMk cId="1559263503" sldId="261"/>
            <ac:picMk id="4" creationId="{E233D1EF-13FD-4EFE-BAD2-EC4EAC89F274}"/>
          </ac:picMkLst>
        </pc:picChg>
        <pc:picChg chg="add mod">
          <ac:chgData name="Leo van Ast" userId="5cde5fe80c1d067d" providerId="LiveId" clId="{D84F1FD4-E6E2-4C07-8FD8-50F09FDF8402}" dt="2023-01-25T19:40:19.141" v="26" actId="1076"/>
          <ac:picMkLst>
            <pc:docMk/>
            <pc:sldMk cId="1559263503" sldId="261"/>
            <ac:picMk id="6" creationId="{A10E916B-46CE-47C6-E6F2-1533FA413457}"/>
          </ac:picMkLst>
        </pc:picChg>
      </pc:sldChg>
      <pc:sldChg chg="addSp delSp modSp mod">
        <pc:chgData name="Leo van Ast" userId="5cde5fe80c1d067d" providerId="LiveId" clId="{D84F1FD4-E6E2-4C07-8FD8-50F09FDF8402}" dt="2023-01-25T19:56:43.984" v="91" actId="1076"/>
        <pc:sldMkLst>
          <pc:docMk/>
          <pc:sldMk cId="763587334" sldId="278"/>
        </pc:sldMkLst>
        <pc:picChg chg="add mod">
          <ac:chgData name="Leo van Ast" userId="5cde5fe80c1d067d" providerId="LiveId" clId="{D84F1FD4-E6E2-4C07-8FD8-50F09FDF8402}" dt="2023-01-25T19:56:43.984" v="91" actId="1076"/>
          <ac:picMkLst>
            <pc:docMk/>
            <pc:sldMk cId="763587334" sldId="278"/>
            <ac:picMk id="4" creationId="{8B9A5280-AEF8-699D-CB15-AF1762760DA8}"/>
          </ac:picMkLst>
        </pc:picChg>
        <pc:picChg chg="del">
          <ac:chgData name="Leo van Ast" userId="5cde5fe80c1d067d" providerId="LiveId" clId="{D84F1FD4-E6E2-4C07-8FD8-50F09FDF8402}" dt="2023-01-25T19:56:38.656" v="89" actId="478"/>
          <ac:picMkLst>
            <pc:docMk/>
            <pc:sldMk cId="763587334" sldId="278"/>
            <ac:picMk id="8" creationId="{BC889DC5-50AA-4395-9647-B4F3FFC8F066}"/>
          </ac:picMkLst>
        </pc:picChg>
      </pc:sldChg>
      <pc:sldChg chg="addSp delSp modSp mod">
        <pc:chgData name="Leo van Ast" userId="5cde5fe80c1d067d" providerId="LiveId" clId="{D84F1FD4-E6E2-4C07-8FD8-50F09FDF8402}" dt="2023-01-25T19:48:45.577" v="60" actId="1076"/>
        <pc:sldMkLst>
          <pc:docMk/>
          <pc:sldMk cId="3237102957" sldId="303"/>
        </pc:sldMkLst>
        <pc:picChg chg="del mod">
          <ac:chgData name="Leo van Ast" userId="5cde5fe80c1d067d" providerId="LiveId" clId="{D84F1FD4-E6E2-4C07-8FD8-50F09FDF8402}" dt="2023-01-25T19:46:52.524" v="35" actId="478"/>
          <ac:picMkLst>
            <pc:docMk/>
            <pc:sldMk cId="3237102957" sldId="303"/>
            <ac:picMk id="2" creationId="{76A04FAF-B1E6-20D6-F0E7-12E443E3ABCB}"/>
          </ac:picMkLst>
        </pc:picChg>
        <pc:picChg chg="add mod">
          <ac:chgData name="Leo van Ast" userId="5cde5fe80c1d067d" providerId="LiveId" clId="{D84F1FD4-E6E2-4C07-8FD8-50F09FDF8402}" dt="2023-01-25T19:46:58.870" v="39" actId="962"/>
          <ac:picMkLst>
            <pc:docMk/>
            <pc:sldMk cId="3237102957" sldId="303"/>
            <ac:picMk id="4" creationId="{ADB39FC6-EC98-6486-87C8-4D4749200037}"/>
          </ac:picMkLst>
        </pc:picChg>
        <pc:picChg chg="del">
          <ac:chgData name="Leo van Ast" userId="5cde5fe80c1d067d" providerId="LiveId" clId="{D84F1FD4-E6E2-4C07-8FD8-50F09FDF8402}" dt="2023-01-25T19:47:53.968" v="48" actId="478"/>
          <ac:picMkLst>
            <pc:docMk/>
            <pc:sldMk cId="3237102957" sldId="303"/>
            <ac:picMk id="6" creationId="{FE565D5C-E99B-9BC8-F561-055AC99B380B}"/>
          </ac:picMkLst>
        </pc:picChg>
        <pc:picChg chg="add mod">
          <ac:chgData name="Leo van Ast" userId="5cde5fe80c1d067d" providerId="LiveId" clId="{D84F1FD4-E6E2-4C07-8FD8-50F09FDF8402}" dt="2023-01-25T19:47:19.805" v="44" actId="1076"/>
          <ac:picMkLst>
            <pc:docMk/>
            <pc:sldMk cId="3237102957" sldId="303"/>
            <ac:picMk id="7" creationId="{AC89AD57-367D-DA4C-DB19-D404BDAA54BB}"/>
          </ac:picMkLst>
        </pc:picChg>
        <pc:picChg chg="del">
          <ac:chgData name="Leo van Ast" userId="5cde5fe80c1d067d" providerId="LiveId" clId="{D84F1FD4-E6E2-4C07-8FD8-50F09FDF8402}" dt="2023-01-25T19:47:12.832" v="40" actId="478"/>
          <ac:picMkLst>
            <pc:docMk/>
            <pc:sldMk cId="3237102957" sldId="303"/>
            <ac:picMk id="8" creationId="{17EC6C3E-8C15-49CF-AAA8-4D22F59E7E5E}"/>
          </ac:picMkLst>
        </pc:picChg>
        <pc:picChg chg="add mod">
          <ac:chgData name="Leo van Ast" userId="5cde5fe80c1d067d" providerId="LiveId" clId="{D84F1FD4-E6E2-4C07-8FD8-50F09FDF8402}" dt="2023-01-25T19:47:41.936" v="47" actId="1076"/>
          <ac:picMkLst>
            <pc:docMk/>
            <pc:sldMk cId="3237102957" sldId="303"/>
            <ac:picMk id="10" creationId="{5FB1630D-A71E-D18F-14DF-079EEB0AE750}"/>
          </ac:picMkLst>
        </pc:picChg>
        <pc:picChg chg="del">
          <ac:chgData name="Leo van Ast" userId="5cde5fe80c1d067d" providerId="LiveId" clId="{D84F1FD4-E6E2-4C07-8FD8-50F09FDF8402}" dt="2023-01-25T19:48:37.252" v="56" actId="478"/>
          <ac:picMkLst>
            <pc:docMk/>
            <pc:sldMk cId="3237102957" sldId="303"/>
            <ac:picMk id="11" creationId="{096E9765-4F59-465E-B05C-F265D4AAF769}"/>
          </ac:picMkLst>
        </pc:picChg>
        <pc:picChg chg="del">
          <ac:chgData name="Leo van Ast" userId="5cde5fe80c1d067d" providerId="LiveId" clId="{D84F1FD4-E6E2-4C07-8FD8-50F09FDF8402}" dt="2023-01-25T19:48:16.649" v="51" actId="478"/>
          <ac:picMkLst>
            <pc:docMk/>
            <pc:sldMk cId="3237102957" sldId="303"/>
            <ac:picMk id="12" creationId="{78CEF735-DB54-5BFA-E0BC-617A56F93BF7}"/>
          </ac:picMkLst>
        </pc:picChg>
        <pc:picChg chg="del">
          <ac:chgData name="Leo van Ast" userId="5cde5fe80c1d067d" providerId="LiveId" clId="{D84F1FD4-E6E2-4C07-8FD8-50F09FDF8402}" dt="2023-01-25T19:47:36.444" v="45" actId="478"/>
          <ac:picMkLst>
            <pc:docMk/>
            <pc:sldMk cId="3237102957" sldId="303"/>
            <ac:picMk id="14" creationId="{95F33D32-4953-4C90-A4F6-1266A757114C}"/>
          </ac:picMkLst>
        </pc:picChg>
        <pc:picChg chg="add mod">
          <ac:chgData name="Leo van Ast" userId="5cde5fe80c1d067d" providerId="LiveId" clId="{D84F1FD4-E6E2-4C07-8FD8-50F09FDF8402}" dt="2023-01-25T19:48:02.802" v="50" actId="1076"/>
          <ac:picMkLst>
            <pc:docMk/>
            <pc:sldMk cId="3237102957" sldId="303"/>
            <ac:picMk id="15" creationId="{125E34DE-FE97-2B6E-1D57-DBB8FC678AED}"/>
          </ac:picMkLst>
        </pc:picChg>
        <pc:picChg chg="add mod">
          <ac:chgData name="Leo van Ast" userId="5cde5fe80c1d067d" providerId="LiveId" clId="{D84F1FD4-E6E2-4C07-8FD8-50F09FDF8402}" dt="2023-01-25T19:48:25.764" v="55" actId="1076"/>
          <ac:picMkLst>
            <pc:docMk/>
            <pc:sldMk cId="3237102957" sldId="303"/>
            <ac:picMk id="21" creationId="{3478DB88-2F3E-2D92-7B17-C283364A1892}"/>
          </ac:picMkLst>
        </pc:picChg>
        <pc:picChg chg="add mod">
          <ac:chgData name="Leo van Ast" userId="5cde5fe80c1d067d" providerId="LiveId" clId="{D84F1FD4-E6E2-4C07-8FD8-50F09FDF8402}" dt="2023-01-25T19:48:45.577" v="60" actId="1076"/>
          <ac:picMkLst>
            <pc:docMk/>
            <pc:sldMk cId="3237102957" sldId="303"/>
            <ac:picMk id="28" creationId="{9664AE5A-034E-4F5A-99DD-45AD87FBBA7B}"/>
          </ac:picMkLst>
        </pc:picChg>
      </pc:sldChg>
      <pc:sldChg chg="addSp delSp modSp mod">
        <pc:chgData name="Leo van Ast" userId="5cde5fe80c1d067d" providerId="LiveId" clId="{D84F1FD4-E6E2-4C07-8FD8-50F09FDF8402}" dt="2023-01-25T19:36:53.087" v="9" actId="1076"/>
        <pc:sldMkLst>
          <pc:docMk/>
          <pc:sldMk cId="4283815545" sldId="304"/>
        </pc:sldMkLst>
        <pc:picChg chg="add mod">
          <ac:chgData name="Leo van Ast" userId="5cde5fe80c1d067d" providerId="LiveId" clId="{D84F1FD4-E6E2-4C07-8FD8-50F09FDF8402}" dt="2023-01-25T19:36:53.087" v="9" actId="1076"/>
          <ac:picMkLst>
            <pc:docMk/>
            <pc:sldMk cId="4283815545" sldId="304"/>
            <ac:picMk id="3" creationId="{8BA9FB12-904D-46BE-F81A-6F18F187B572}"/>
          </ac:picMkLst>
        </pc:picChg>
        <pc:picChg chg="del">
          <ac:chgData name="Leo van Ast" userId="5cde5fe80c1d067d" providerId="LiveId" clId="{D84F1FD4-E6E2-4C07-8FD8-50F09FDF8402}" dt="2023-01-25T19:36:46.609" v="5" actId="478"/>
          <ac:picMkLst>
            <pc:docMk/>
            <pc:sldMk cId="4283815545" sldId="304"/>
            <ac:picMk id="9" creationId="{7A50EF89-C85F-44DC-91B6-09E5D46E7886}"/>
          </ac:picMkLst>
        </pc:picChg>
      </pc:sldChg>
      <pc:sldChg chg="addSp delSp modSp mod">
        <pc:chgData name="Leo van Ast" userId="5cde5fe80c1d067d" providerId="LiveId" clId="{D84F1FD4-E6E2-4C07-8FD8-50F09FDF8402}" dt="2023-01-25T19:59:03.463" v="97"/>
        <pc:sldMkLst>
          <pc:docMk/>
          <pc:sldMk cId="3277956741" sldId="328"/>
        </pc:sldMkLst>
        <pc:picChg chg="add mod">
          <ac:chgData name="Leo van Ast" userId="5cde5fe80c1d067d" providerId="LiveId" clId="{D84F1FD4-E6E2-4C07-8FD8-50F09FDF8402}" dt="2023-01-25T19:59:03.463" v="97"/>
          <ac:picMkLst>
            <pc:docMk/>
            <pc:sldMk cId="3277956741" sldId="328"/>
            <ac:picMk id="4" creationId="{2FFCF32A-AF52-7F46-6A9C-4B2B411F98F8}"/>
          </ac:picMkLst>
        </pc:picChg>
        <pc:picChg chg="del">
          <ac:chgData name="Leo van Ast" userId="5cde5fe80c1d067d" providerId="LiveId" clId="{D84F1FD4-E6E2-4C07-8FD8-50F09FDF8402}" dt="2023-01-25T19:42:11.461" v="27" actId="478"/>
          <ac:picMkLst>
            <pc:docMk/>
            <pc:sldMk cId="3277956741" sldId="328"/>
            <ac:picMk id="10" creationId="{838735D4-FC28-48B6-826E-78B9911809EE}"/>
          </ac:picMkLst>
        </pc:picChg>
      </pc:sldChg>
      <pc:sldChg chg="addSp delSp modSp mod">
        <pc:chgData name="Leo van Ast" userId="5cde5fe80c1d067d" providerId="LiveId" clId="{D84F1FD4-E6E2-4C07-8FD8-50F09FDF8402}" dt="2023-01-25T19:43:05.287" v="33" actId="1076"/>
        <pc:sldMkLst>
          <pc:docMk/>
          <pc:sldMk cId="4017171866" sldId="351"/>
        </pc:sldMkLst>
        <pc:picChg chg="add mod">
          <ac:chgData name="Leo van Ast" userId="5cde5fe80c1d067d" providerId="LiveId" clId="{D84F1FD4-E6E2-4C07-8FD8-50F09FDF8402}" dt="2023-01-25T19:43:05.287" v="33" actId="1076"/>
          <ac:picMkLst>
            <pc:docMk/>
            <pc:sldMk cId="4017171866" sldId="351"/>
            <ac:picMk id="3" creationId="{DE5E2229-B2E8-0C79-571C-117752917052}"/>
          </ac:picMkLst>
        </pc:picChg>
        <pc:picChg chg="del">
          <ac:chgData name="Leo van Ast" userId="5cde5fe80c1d067d" providerId="LiveId" clId="{D84F1FD4-E6E2-4C07-8FD8-50F09FDF8402}" dt="2023-01-25T19:43:01.117" v="31" actId="478"/>
          <ac:picMkLst>
            <pc:docMk/>
            <pc:sldMk cId="4017171866" sldId="351"/>
            <ac:picMk id="8" creationId="{FA3AE219-A5A7-4956-A111-6CEAC47DE6A2}"/>
          </ac:picMkLst>
        </pc:picChg>
      </pc:sldChg>
      <pc:sldChg chg="addSp delSp modSp mod">
        <pc:chgData name="Leo van Ast" userId="5cde5fe80c1d067d" providerId="LiveId" clId="{D84F1FD4-E6E2-4C07-8FD8-50F09FDF8402}" dt="2023-01-25T20:03:24.548" v="99" actId="1036"/>
        <pc:sldMkLst>
          <pc:docMk/>
          <pc:sldMk cId="2740700495" sldId="352"/>
        </pc:sldMkLst>
        <pc:picChg chg="add mod">
          <ac:chgData name="Leo van Ast" userId="5cde5fe80c1d067d" providerId="LiveId" clId="{D84F1FD4-E6E2-4C07-8FD8-50F09FDF8402}" dt="2023-01-25T20:03:24.548" v="99" actId="1036"/>
          <ac:picMkLst>
            <pc:docMk/>
            <pc:sldMk cId="2740700495" sldId="352"/>
            <ac:picMk id="4" creationId="{0662496C-3A9B-9353-B25A-E2DB541719A0}"/>
          </ac:picMkLst>
        </pc:picChg>
        <pc:picChg chg="del">
          <ac:chgData name="Leo van Ast" userId="5cde5fe80c1d067d" providerId="LiveId" clId="{D84F1FD4-E6E2-4C07-8FD8-50F09FDF8402}" dt="2023-01-25T19:49:45.653" v="61" actId="478"/>
          <ac:picMkLst>
            <pc:docMk/>
            <pc:sldMk cId="2740700495" sldId="352"/>
            <ac:picMk id="6" creationId="{67FF5D1D-8E20-471F-956C-CE526EE025BA}"/>
          </ac:picMkLst>
        </pc:picChg>
      </pc:sldChg>
      <pc:sldChg chg="addSp delSp modSp mod">
        <pc:chgData name="Leo van Ast" userId="5cde5fe80c1d067d" providerId="LiveId" clId="{D84F1FD4-E6E2-4C07-8FD8-50F09FDF8402}" dt="2023-01-25T20:04:50" v="102"/>
        <pc:sldMkLst>
          <pc:docMk/>
          <pc:sldMk cId="359699825" sldId="353"/>
        </pc:sldMkLst>
        <pc:picChg chg="add mod">
          <ac:chgData name="Leo van Ast" userId="5cde5fe80c1d067d" providerId="LiveId" clId="{D84F1FD4-E6E2-4C07-8FD8-50F09FDF8402}" dt="2023-01-25T20:04:50" v="102"/>
          <ac:picMkLst>
            <pc:docMk/>
            <pc:sldMk cId="359699825" sldId="353"/>
            <ac:picMk id="3" creationId="{73F6A318-A102-DEEF-6CFE-93E3D0E9F6BA}"/>
          </ac:picMkLst>
        </pc:picChg>
        <pc:picChg chg="del">
          <ac:chgData name="Leo van Ast" userId="5cde5fe80c1d067d" providerId="LiveId" clId="{D84F1FD4-E6E2-4C07-8FD8-50F09FDF8402}" dt="2023-01-25T19:50:37.048" v="68" actId="478"/>
          <ac:picMkLst>
            <pc:docMk/>
            <pc:sldMk cId="359699825" sldId="353"/>
            <ac:picMk id="8" creationId="{A30E8242-BBB4-4DF9-B991-F415BA6E67FA}"/>
          </ac:picMkLst>
        </pc:picChg>
      </pc:sldChg>
      <pc:sldChg chg="addSp delSp modSp mod">
        <pc:chgData name="Leo van Ast" userId="5cde5fe80c1d067d" providerId="LiveId" clId="{D84F1FD4-E6E2-4C07-8FD8-50F09FDF8402}" dt="2023-01-25T19:54:11.822" v="88" actId="14100"/>
        <pc:sldMkLst>
          <pc:docMk/>
          <pc:sldMk cId="1834554640" sldId="355"/>
        </pc:sldMkLst>
        <pc:spChg chg="add del mod">
          <ac:chgData name="Leo van Ast" userId="5cde5fe80c1d067d" providerId="LiveId" clId="{D84F1FD4-E6E2-4C07-8FD8-50F09FDF8402}" dt="2023-01-25T19:53:07.790" v="75"/>
          <ac:spMkLst>
            <pc:docMk/>
            <pc:sldMk cId="1834554640" sldId="355"/>
            <ac:spMk id="3" creationId="{E627D186-97DA-1EBF-7255-A626BCA4BE96}"/>
          </ac:spMkLst>
        </pc:spChg>
        <pc:picChg chg="add mod">
          <ac:chgData name="Leo van Ast" userId="5cde5fe80c1d067d" providerId="LiveId" clId="{D84F1FD4-E6E2-4C07-8FD8-50F09FDF8402}" dt="2023-01-25T19:54:11.822" v="88" actId="14100"/>
          <ac:picMkLst>
            <pc:docMk/>
            <pc:sldMk cId="1834554640" sldId="355"/>
            <ac:picMk id="5" creationId="{2D65E7FF-33A3-2330-4453-BE93EB187793}"/>
          </ac:picMkLst>
        </pc:picChg>
        <pc:picChg chg="add mod">
          <ac:chgData name="Leo van Ast" userId="5cde5fe80c1d067d" providerId="LiveId" clId="{D84F1FD4-E6E2-4C07-8FD8-50F09FDF8402}" dt="2023-01-25T19:54:06.303" v="87" actId="1076"/>
          <ac:picMkLst>
            <pc:docMk/>
            <pc:sldMk cId="1834554640" sldId="355"/>
            <ac:picMk id="8" creationId="{34E53F09-C4B0-B7FE-E792-B19AFE5DCFEC}"/>
          </ac:picMkLst>
        </pc:picChg>
        <pc:picChg chg="del">
          <ac:chgData name="Leo van Ast" userId="5cde5fe80c1d067d" providerId="LiveId" clId="{D84F1FD4-E6E2-4C07-8FD8-50F09FDF8402}" dt="2023-01-25T19:53:06.167" v="74" actId="478"/>
          <ac:picMkLst>
            <pc:docMk/>
            <pc:sldMk cId="1834554640" sldId="355"/>
            <ac:picMk id="10" creationId="{1F083D89-36E5-4B96-ADBE-7BC945BA828B}"/>
          </ac:picMkLst>
        </pc:picChg>
        <pc:picChg chg="del">
          <ac:chgData name="Leo van Ast" userId="5cde5fe80c1d067d" providerId="LiveId" clId="{D84F1FD4-E6E2-4C07-8FD8-50F09FDF8402}" dt="2023-01-25T19:54:01.388" v="83" actId="478"/>
          <ac:picMkLst>
            <pc:docMk/>
            <pc:sldMk cId="1834554640" sldId="355"/>
            <ac:picMk id="12" creationId="{DB397301-B794-434D-A2A2-1DCDB23F174D}"/>
          </ac:picMkLst>
        </pc:picChg>
      </pc:sldChg>
      <pc:sldChg chg="addSp delSp modSp mod">
        <pc:chgData name="Leo van Ast" userId="5cde5fe80c1d067d" providerId="LiveId" clId="{D84F1FD4-E6E2-4C07-8FD8-50F09FDF8402}" dt="2023-01-25T19:57:11.744" v="96" actId="1076"/>
        <pc:sldMkLst>
          <pc:docMk/>
          <pc:sldMk cId="3678822168" sldId="356"/>
        </pc:sldMkLst>
        <pc:picChg chg="add mod">
          <ac:chgData name="Leo van Ast" userId="5cde5fe80c1d067d" providerId="LiveId" clId="{D84F1FD4-E6E2-4C07-8FD8-50F09FDF8402}" dt="2023-01-25T19:57:11.744" v="96" actId="1076"/>
          <ac:picMkLst>
            <pc:docMk/>
            <pc:sldMk cId="3678822168" sldId="356"/>
            <ac:picMk id="4" creationId="{1995DF16-2E33-7467-9A36-420C19E7D483}"/>
          </ac:picMkLst>
        </pc:picChg>
        <pc:picChg chg="del">
          <ac:chgData name="Leo van Ast" userId="5cde5fe80c1d067d" providerId="LiveId" clId="{D84F1FD4-E6E2-4C07-8FD8-50F09FDF8402}" dt="2023-01-25T19:57:05.669" v="92" actId="478"/>
          <ac:picMkLst>
            <pc:docMk/>
            <pc:sldMk cId="3678822168" sldId="356"/>
            <ac:picMk id="15" creationId="{F6FE4040-62FF-45AD-B04C-3E85F10A52A3}"/>
          </ac:picMkLst>
        </pc:picChg>
      </pc:sldChg>
      <pc:sldChg chg="addSp delSp modSp mod">
        <pc:chgData name="Leo van Ast" userId="5cde5fe80c1d067d" providerId="LiveId" clId="{D84F1FD4-E6E2-4C07-8FD8-50F09FDF8402}" dt="2023-01-25T19:39:41.063" v="21" actId="1076"/>
        <pc:sldMkLst>
          <pc:docMk/>
          <pc:sldMk cId="753198499" sldId="358"/>
        </pc:sldMkLst>
        <pc:spChg chg="mod">
          <ac:chgData name="Leo van Ast" userId="5cde5fe80c1d067d" providerId="LiveId" clId="{D84F1FD4-E6E2-4C07-8FD8-50F09FDF8402}" dt="2023-01-25T19:39:32.832" v="19" actId="14100"/>
          <ac:spMkLst>
            <pc:docMk/>
            <pc:sldMk cId="753198499" sldId="358"/>
            <ac:spMk id="8" creationId="{F46073B8-D56F-46DD-99EE-ED25C967C10D}"/>
          </ac:spMkLst>
        </pc:spChg>
        <pc:spChg chg="mod">
          <ac:chgData name="Leo van Ast" userId="5cde5fe80c1d067d" providerId="LiveId" clId="{D84F1FD4-E6E2-4C07-8FD8-50F09FDF8402}" dt="2023-01-25T19:39:41.063" v="21" actId="1076"/>
          <ac:spMkLst>
            <pc:docMk/>
            <pc:sldMk cId="753198499" sldId="358"/>
            <ac:spMk id="9" creationId="{603F0D90-5E53-4ECD-919B-47048AAE44E4}"/>
          </ac:spMkLst>
        </pc:spChg>
        <pc:picChg chg="del">
          <ac:chgData name="Leo van Ast" userId="5cde5fe80c1d067d" providerId="LiveId" clId="{D84F1FD4-E6E2-4C07-8FD8-50F09FDF8402}" dt="2023-01-25T19:38:47.339" v="10" actId="478"/>
          <ac:picMkLst>
            <pc:docMk/>
            <pc:sldMk cId="753198499" sldId="358"/>
            <ac:picMk id="2" creationId="{72A3CDB3-1FEA-4984-A45F-6A8E2BAF5A6B}"/>
          </ac:picMkLst>
        </pc:picChg>
        <pc:picChg chg="add mod ord">
          <ac:chgData name="Leo van Ast" userId="5cde5fe80c1d067d" providerId="LiveId" clId="{D84F1FD4-E6E2-4C07-8FD8-50F09FDF8402}" dt="2023-01-25T19:39:21.247" v="17" actId="167"/>
          <ac:picMkLst>
            <pc:docMk/>
            <pc:sldMk cId="753198499" sldId="358"/>
            <ac:picMk id="5" creationId="{243519D9-6DC8-FB0F-C1CA-5121F2CABAC6}"/>
          </ac:picMkLst>
        </pc:picChg>
      </pc:sldChg>
    </pc:docChg>
  </pc:docChgLst>
  <pc:docChgLst>
    <pc:chgData name="Rachel Kok" userId="adad1452-82d9-432f-b3d0-d27e1e0205a0" providerId="ADAL" clId="{76165430-4381-45BA-A7DF-8507053581BA}"/>
    <pc:docChg chg="undo custSel modSld">
      <pc:chgData name="Rachel Kok" userId="adad1452-82d9-432f-b3d0-d27e1e0205a0" providerId="ADAL" clId="{76165430-4381-45BA-A7DF-8507053581BA}" dt="2022-12-14T12:10:33.664" v="22" actId="1076"/>
      <pc:docMkLst>
        <pc:docMk/>
      </pc:docMkLst>
      <pc:sldChg chg="addSp delSp modSp mod modNotesTx">
        <pc:chgData name="Rachel Kok" userId="adad1452-82d9-432f-b3d0-d27e1e0205a0" providerId="ADAL" clId="{76165430-4381-45BA-A7DF-8507053581BA}" dt="2022-12-14T12:10:33.664" v="22" actId="1076"/>
        <pc:sldMkLst>
          <pc:docMk/>
          <pc:sldMk cId="2740700495" sldId="352"/>
        </pc:sldMkLst>
        <pc:spChg chg="del mod">
          <ac:chgData name="Rachel Kok" userId="adad1452-82d9-432f-b3d0-d27e1e0205a0" providerId="ADAL" clId="{76165430-4381-45BA-A7DF-8507053581BA}" dt="2022-12-14T12:09:37.002" v="17"/>
          <ac:spMkLst>
            <pc:docMk/>
            <pc:sldMk cId="2740700495" sldId="352"/>
            <ac:spMk id="2" creationId="{81DCBBC9-D75A-153E-CB42-B824FD932750}"/>
          </ac:spMkLst>
        </pc:spChg>
        <pc:spChg chg="mod">
          <ac:chgData name="Rachel Kok" userId="adad1452-82d9-432f-b3d0-d27e1e0205a0" providerId="ADAL" clId="{76165430-4381-45BA-A7DF-8507053581BA}" dt="2022-12-14T12:10:33.664" v="22" actId="1076"/>
          <ac:spMkLst>
            <pc:docMk/>
            <pc:sldMk cId="2740700495" sldId="352"/>
            <ac:spMk id="3" creationId="{00000000-0000-0000-0000-000000000000}"/>
          </ac:spMkLst>
        </pc:spChg>
        <pc:spChg chg="add mod">
          <ac:chgData name="Rachel Kok" userId="adad1452-82d9-432f-b3d0-d27e1e0205a0" providerId="ADAL" clId="{76165430-4381-45BA-A7DF-8507053581BA}" dt="2022-12-14T12:10:18.296" v="20"/>
          <ac:spMkLst>
            <pc:docMk/>
            <pc:sldMk cId="2740700495" sldId="352"/>
            <ac:spMk id="10" creationId="{2DA1B720-E51F-4994-9504-A732E9E077F5}"/>
          </ac:spMkLst>
        </pc:spChg>
        <pc:picChg chg="del mod">
          <ac:chgData name="Rachel Kok" userId="adad1452-82d9-432f-b3d0-d27e1e0205a0" providerId="ADAL" clId="{76165430-4381-45BA-A7DF-8507053581BA}" dt="2022-12-14T12:08:28.554" v="2" actId="478"/>
          <ac:picMkLst>
            <pc:docMk/>
            <pc:sldMk cId="2740700495" sldId="352"/>
            <ac:picMk id="4" creationId="{78106BD7-EC2A-ED80-4D23-BFB90BB80599}"/>
          </ac:picMkLst>
        </pc:picChg>
        <pc:picChg chg="add mod">
          <ac:chgData name="Rachel Kok" userId="adad1452-82d9-432f-b3d0-d27e1e0205a0" providerId="ADAL" clId="{76165430-4381-45BA-A7DF-8507053581BA}" dt="2022-12-14T12:10:28.103" v="21" actId="1076"/>
          <ac:picMkLst>
            <pc:docMk/>
            <pc:sldMk cId="2740700495" sldId="352"/>
            <ac:picMk id="6" creationId="{67FF5D1D-8E20-471F-956C-CE526EE025BA}"/>
          </ac:picMkLst>
        </pc:picChg>
      </pc:sldChg>
    </pc:docChg>
  </pc:docChgLst>
  <pc:docChgLst>
    <pc:chgData name="Rachel Kok" userId="adad1452-82d9-432f-b3d0-d27e1e0205a0" providerId="ADAL" clId="{5B18428A-05B3-4EAC-9DE7-935767B2313C}"/>
    <pc:docChg chg="undo custSel addSld delSld modSld sldOrd">
      <pc:chgData name="Rachel Kok" userId="adad1452-82d9-432f-b3d0-d27e1e0205a0" providerId="ADAL" clId="{5B18428A-05B3-4EAC-9DE7-935767B2313C}" dt="2022-11-18T10:22:19.410" v="2289" actId="14100"/>
      <pc:docMkLst>
        <pc:docMk/>
      </pc:docMkLst>
      <pc:sldChg chg="modSp mod modNotesTx">
        <pc:chgData name="Rachel Kok" userId="adad1452-82d9-432f-b3d0-d27e1e0205a0" providerId="ADAL" clId="{5B18428A-05B3-4EAC-9DE7-935767B2313C}" dt="2022-11-15T09:33:11.907" v="27"/>
        <pc:sldMkLst>
          <pc:docMk/>
          <pc:sldMk cId="746863241" sldId="257"/>
        </pc:sldMkLst>
        <pc:spChg chg="mod">
          <ac:chgData name="Rachel Kok" userId="adad1452-82d9-432f-b3d0-d27e1e0205a0" providerId="ADAL" clId="{5B18428A-05B3-4EAC-9DE7-935767B2313C}" dt="2022-11-15T09:32:42.637" v="1" actId="20577"/>
          <ac:spMkLst>
            <pc:docMk/>
            <pc:sldMk cId="746863241" sldId="257"/>
            <ac:spMk id="9" creationId="{00000000-0000-0000-0000-000000000000}"/>
          </ac:spMkLst>
        </pc:spChg>
        <pc:spChg chg="mod">
          <ac:chgData name="Rachel Kok" userId="adad1452-82d9-432f-b3d0-d27e1e0205a0" providerId="ADAL" clId="{5B18428A-05B3-4EAC-9DE7-935767B2313C}" dt="2022-11-15T09:32:55.782" v="26" actId="1076"/>
          <ac:spMkLst>
            <pc:docMk/>
            <pc:sldMk cId="746863241" sldId="257"/>
            <ac:spMk id="10" creationId="{00000000-0000-0000-0000-000000000000}"/>
          </ac:spMkLst>
        </pc:spChg>
      </pc:sldChg>
      <pc:sldChg chg="del">
        <pc:chgData name="Rachel Kok" userId="adad1452-82d9-432f-b3d0-d27e1e0205a0" providerId="ADAL" clId="{5B18428A-05B3-4EAC-9DE7-935767B2313C}" dt="2022-11-15T11:56:13.369" v="1649" actId="47"/>
        <pc:sldMkLst>
          <pc:docMk/>
          <pc:sldMk cId="3596291455" sldId="260"/>
        </pc:sldMkLst>
      </pc:sldChg>
      <pc:sldChg chg="addSp delSp modSp add del mod modAnim modNotesTx">
        <pc:chgData name="Rachel Kok" userId="adad1452-82d9-432f-b3d0-d27e1e0205a0" providerId="ADAL" clId="{5B18428A-05B3-4EAC-9DE7-935767B2313C}" dt="2022-11-15T12:07:22.942" v="2040" actId="14100"/>
        <pc:sldMkLst>
          <pc:docMk/>
          <pc:sldMk cId="1559263503" sldId="261"/>
        </pc:sldMkLst>
        <pc:spChg chg="mod">
          <ac:chgData name="Rachel Kok" userId="adad1452-82d9-432f-b3d0-d27e1e0205a0" providerId="ADAL" clId="{5B18428A-05B3-4EAC-9DE7-935767B2313C}" dt="2022-11-15T12:03:36.207" v="2028" actId="1076"/>
          <ac:spMkLst>
            <pc:docMk/>
            <pc:sldMk cId="1559263503" sldId="261"/>
            <ac:spMk id="2" creationId="{00000000-0000-0000-0000-000000000000}"/>
          </ac:spMkLst>
        </pc:spChg>
        <pc:spChg chg="mod">
          <ac:chgData name="Rachel Kok" userId="adad1452-82d9-432f-b3d0-d27e1e0205a0" providerId="ADAL" clId="{5B18428A-05B3-4EAC-9DE7-935767B2313C}" dt="2022-11-15T12:04:55.048" v="2036" actId="1076"/>
          <ac:spMkLst>
            <pc:docMk/>
            <pc:sldMk cId="1559263503" sldId="261"/>
            <ac:spMk id="5" creationId="{00000000-0000-0000-0000-000000000000}"/>
          </ac:spMkLst>
        </pc:spChg>
        <pc:spChg chg="mod">
          <ac:chgData name="Rachel Kok" userId="adad1452-82d9-432f-b3d0-d27e1e0205a0" providerId="ADAL" clId="{5B18428A-05B3-4EAC-9DE7-935767B2313C}" dt="2022-11-15T12:04:48.852" v="2035" actId="1076"/>
          <ac:spMkLst>
            <pc:docMk/>
            <pc:sldMk cId="1559263503" sldId="261"/>
            <ac:spMk id="6" creationId="{00000000-0000-0000-0000-000000000000}"/>
          </ac:spMkLst>
        </pc:spChg>
        <pc:spChg chg="mod">
          <ac:chgData name="Rachel Kok" userId="adad1452-82d9-432f-b3d0-d27e1e0205a0" providerId="ADAL" clId="{5B18428A-05B3-4EAC-9DE7-935767B2313C}" dt="2022-11-15T12:03:30.470" v="2027" actId="1076"/>
          <ac:spMkLst>
            <pc:docMk/>
            <pc:sldMk cId="1559263503" sldId="261"/>
            <ac:spMk id="11" creationId="{00000000-0000-0000-0000-000000000000}"/>
          </ac:spMkLst>
        </pc:spChg>
        <pc:spChg chg="mod">
          <ac:chgData name="Rachel Kok" userId="adad1452-82d9-432f-b3d0-d27e1e0205a0" providerId="ADAL" clId="{5B18428A-05B3-4EAC-9DE7-935767B2313C}" dt="2022-11-15T12:03:43.421" v="2029" actId="1076"/>
          <ac:spMkLst>
            <pc:docMk/>
            <pc:sldMk cId="1559263503" sldId="261"/>
            <ac:spMk id="13" creationId="{00000000-0000-0000-0000-000000000000}"/>
          </ac:spMkLst>
        </pc:spChg>
        <pc:spChg chg="mod">
          <ac:chgData name="Rachel Kok" userId="adad1452-82d9-432f-b3d0-d27e1e0205a0" providerId="ADAL" clId="{5B18428A-05B3-4EAC-9DE7-935767B2313C}" dt="2022-11-15T12:04:40.242" v="2033" actId="1076"/>
          <ac:spMkLst>
            <pc:docMk/>
            <pc:sldMk cId="1559263503" sldId="261"/>
            <ac:spMk id="16" creationId="{00000000-0000-0000-0000-000000000000}"/>
          </ac:spMkLst>
        </pc:spChg>
        <pc:spChg chg="add mod">
          <ac:chgData name="Rachel Kok" userId="adad1452-82d9-432f-b3d0-d27e1e0205a0" providerId="ADAL" clId="{5B18428A-05B3-4EAC-9DE7-935767B2313C}" dt="2022-11-15T12:03:48.102" v="2030" actId="1076"/>
          <ac:spMkLst>
            <pc:docMk/>
            <pc:sldMk cId="1559263503" sldId="261"/>
            <ac:spMk id="18" creationId="{7CCB8731-CF33-406E-86DE-D79AAA877384}"/>
          </ac:spMkLst>
        </pc:spChg>
        <pc:spChg chg="mod">
          <ac:chgData name="Rachel Kok" userId="adad1452-82d9-432f-b3d0-d27e1e0205a0" providerId="ADAL" clId="{5B18428A-05B3-4EAC-9DE7-935767B2313C}" dt="2022-11-15T12:04:03.965" v="2032" actId="1076"/>
          <ac:spMkLst>
            <pc:docMk/>
            <pc:sldMk cId="1559263503" sldId="261"/>
            <ac:spMk id="19" creationId="{52FBF038-8918-4BF3-8DB1-CF148CE3519F}"/>
          </ac:spMkLst>
        </pc:spChg>
        <pc:spChg chg="add mod">
          <ac:chgData name="Rachel Kok" userId="adad1452-82d9-432f-b3d0-d27e1e0205a0" providerId="ADAL" clId="{5B18428A-05B3-4EAC-9DE7-935767B2313C}" dt="2022-11-15T12:02:37.543" v="2025" actId="1076"/>
          <ac:spMkLst>
            <pc:docMk/>
            <pc:sldMk cId="1559263503" sldId="261"/>
            <ac:spMk id="20" creationId="{D7C16FEB-5273-4975-9D83-4E6E64EFD824}"/>
          </ac:spMkLst>
        </pc:spChg>
        <pc:spChg chg="mod">
          <ac:chgData name="Rachel Kok" userId="adad1452-82d9-432f-b3d0-d27e1e0205a0" providerId="ADAL" clId="{5B18428A-05B3-4EAC-9DE7-935767B2313C}" dt="2022-11-15T12:02:07.617" v="2017" actId="1076"/>
          <ac:spMkLst>
            <pc:docMk/>
            <pc:sldMk cId="1559263503" sldId="261"/>
            <ac:spMk id="22" creationId="{FE4A40D4-BACC-4BF0-92DB-F6819392238F}"/>
          </ac:spMkLst>
        </pc:spChg>
        <pc:spChg chg="mod">
          <ac:chgData name="Rachel Kok" userId="adad1452-82d9-432f-b3d0-d27e1e0205a0" providerId="ADAL" clId="{5B18428A-05B3-4EAC-9DE7-935767B2313C}" dt="2022-11-15T12:02:20.088" v="2021" actId="1076"/>
          <ac:spMkLst>
            <pc:docMk/>
            <pc:sldMk cId="1559263503" sldId="261"/>
            <ac:spMk id="23" creationId="{05EE2504-D2E5-4CDC-96AA-6555299A8749}"/>
          </ac:spMkLst>
        </pc:spChg>
        <pc:spChg chg="mod">
          <ac:chgData name="Rachel Kok" userId="adad1452-82d9-432f-b3d0-d27e1e0205a0" providerId="ADAL" clId="{5B18428A-05B3-4EAC-9DE7-935767B2313C}" dt="2022-11-15T12:02:32.075" v="2023" actId="1076"/>
          <ac:spMkLst>
            <pc:docMk/>
            <pc:sldMk cId="1559263503" sldId="261"/>
            <ac:spMk id="26" creationId="{DCEFBDA7-AFBC-4E60-B427-2DCD9335E098}"/>
          </ac:spMkLst>
        </pc:spChg>
        <pc:picChg chg="del">
          <ac:chgData name="Rachel Kok" userId="adad1452-82d9-432f-b3d0-d27e1e0205a0" providerId="ADAL" clId="{5B18428A-05B3-4EAC-9DE7-935767B2313C}" dt="2022-11-15T12:02:02.633" v="2016" actId="478"/>
          <ac:picMkLst>
            <pc:docMk/>
            <pc:sldMk cId="1559263503" sldId="261"/>
            <ac:picMk id="4" creationId="{D50A59D9-4D28-4325-A320-521DB3CB9252}"/>
          </ac:picMkLst>
        </pc:picChg>
        <pc:picChg chg="add mod">
          <ac:chgData name="Rachel Kok" userId="adad1452-82d9-432f-b3d0-d27e1e0205a0" providerId="ADAL" clId="{5B18428A-05B3-4EAC-9DE7-935767B2313C}" dt="2022-11-15T12:07:22.942" v="2040" actId="14100"/>
          <ac:picMkLst>
            <pc:docMk/>
            <pc:sldMk cId="1559263503" sldId="261"/>
            <ac:picMk id="7" creationId="{08EFF1EA-4D7C-4D0B-8478-B10C0ABDF56C}"/>
          </ac:picMkLst>
        </pc:picChg>
        <pc:picChg chg="add mod">
          <ac:chgData name="Rachel Kok" userId="adad1452-82d9-432f-b3d0-d27e1e0205a0" providerId="ADAL" clId="{5B18428A-05B3-4EAC-9DE7-935767B2313C}" dt="2022-11-15T09:49:16.841" v="454" actId="1076"/>
          <ac:picMkLst>
            <pc:docMk/>
            <pc:sldMk cId="1559263503" sldId="261"/>
            <ac:picMk id="7" creationId="{F7DF92E0-914A-4257-8E39-86B5A7270A6C}"/>
          </ac:picMkLst>
        </pc:picChg>
        <pc:picChg chg="mod">
          <ac:chgData name="Rachel Kok" userId="adad1452-82d9-432f-b3d0-d27e1e0205a0" providerId="ADAL" clId="{5B18428A-05B3-4EAC-9DE7-935767B2313C}" dt="2022-11-15T12:03:58.022" v="2031" actId="1076"/>
          <ac:picMkLst>
            <pc:docMk/>
            <pc:sldMk cId="1559263503" sldId="261"/>
            <ac:picMk id="17" creationId="{BDF82183-021F-4C4A-8F9A-8850422FC9DE}"/>
          </ac:picMkLst>
        </pc:picChg>
      </pc:sldChg>
      <pc:sldChg chg="del">
        <pc:chgData name="Rachel Kok" userId="adad1452-82d9-432f-b3d0-d27e1e0205a0" providerId="ADAL" clId="{5B18428A-05B3-4EAC-9DE7-935767B2313C}" dt="2022-11-15T11:56:13.369" v="1649" actId="47"/>
        <pc:sldMkLst>
          <pc:docMk/>
          <pc:sldMk cId="1683527526" sldId="263"/>
        </pc:sldMkLst>
      </pc:sldChg>
      <pc:sldChg chg="del">
        <pc:chgData name="Rachel Kok" userId="adad1452-82d9-432f-b3d0-d27e1e0205a0" providerId="ADAL" clId="{5B18428A-05B3-4EAC-9DE7-935767B2313C}" dt="2022-11-15T11:56:13.369" v="1649" actId="47"/>
        <pc:sldMkLst>
          <pc:docMk/>
          <pc:sldMk cId="219433745" sldId="264"/>
        </pc:sldMkLst>
      </pc:sldChg>
      <pc:sldChg chg="del">
        <pc:chgData name="Rachel Kok" userId="adad1452-82d9-432f-b3d0-d27e1e0205a0" providerId="ADAL" clId="{5B18428A-05B3-4EAC-9DE7-935767B2313C}" dt="2022-11-15T11:56:13.369" v="1649" actId="47"/>
        <pc:sldMkLst>
          <pc:docMk/>
          <pc:sldMk cId="3490500100" sldId="265"/>
        </pc:sldMkLst>
      </pc:sldChg>
      <pc:sldChg chg="del">
        <pc:chgData name="Rachel Kok" userId="adad1452-82d9-432f-b3d0-d27e1e0205a0" providerId="ADAL" clId="{5B18428A-05B3-4EAC-9DE7-935767B2313C}" dt="2022-11-15T11:56:13.369" v="1649" actId="47"/>
        <pc:sldMkLst>
          <pc:docMk/>
          <pc:sldMk cId="2965185243" sldId="266"/>
        </pc:sldMkLst>
      </pc:sldChg>
      <pc:sldChg chg="del">
        <pc:chgData name="Rachel Kok" userId="adad1452-82d9-432f-b3d0-d27e1e0205a0" providerId="ADAL" clId="{5B18428A-05B3-4EAC-9DE7-935767B2313C}" dt="2022-11-15T11:56:13.369" v="1649" actId="47"/>
        <pc:sldMkLst>
          <pc:docMk/>
          <pc:sldMk cId="161894019" sldId="267"/>
        </pc:sldMkLst>
      </pc:sldChg>
      <pc:sldChg chg="del">
        <pc:chgData name="Rachel Kok" userId="adad1452-82d9-432f-b3d0-d27e1e0205a0" providerId="ADAL" clId="{5B18428A-05B3-4EAC-9DE7-935767B2313C}" dt="2022-11-15T11:56:13.369" v="1649" actId="47"/>
        <pc:sldMkLst>
          <pc:docMk/>
          <pc:sldMk cId="3958698892" sldId="268"/>
        </pc:sldMkLst>
      </pc:sldChg>
      <pc:sldChg chg="del">
        <pc:chgData name="Rachel Kok" userId="adad1452-82d9-432f-b3d0-d27e1e0205a0" providerId="ADAL" clId="{5B18428A-05B3-4EAC-9DE7-935767B2313C}" dt="2022-11-15T11:56:13.369" v="1649" actId="47"/>
        <pc:sldMkLst>
          <pc:docMk/>
          <pc:sldMk cId="1461375272" sldId="269"/>
        </pc:sldMkLst>
      </pc:sldChg>
      <pc:sldChg chg="del">
        <pc:chgData name="Rachel Kok" userId="adad1452-82d9-432f-b3d0-d27e1e0205a0" providerId="ADAL" clId="{5B18428A-05B3-4EAC-9DE7-935767B2313C}" dt="2022-11-15T11:56:13.369" v="1649" actId="47"/>
        <pc:sldMkLst>
          <pc:docMk/>
          <pc:sldMk cId="1881525536" sldId="270"/>
        </pc:sldMkLst>
      </pc:sldChg>
      <pc:sldChg chg="del">
        <pc:chgData name="Rachel Kok" userId="adad1452-82d9-432f-b3d0-d27e1e0205a0" providerId="ADAL" clId="{5B18428A-05B3-4EAC-9DE7-935767B2313C}" dt="2022-11-15T11:56:13.369" v="1649" actId="47"/>
        <pc:sldMkLst>
          <pc:docMk/>
          <pc:sldMk cId="1210744867" sldId="271"/>
        </pc:sldMkLst>
      </pc:sldChg>
      <pc:sldChg chg="del">
        <pc:chgData name="Rachel Kok" userId="adad1452-82d9-432f-b3d0-d27e1e0205a0" providerId="ADAL" clId="{5B18428A-05B3-4EAC-9DE7-935767B2313C}" dt="2022-11-15T11:56:13.369" v="1649" actId="47"/>
        <pc:sldMkLst>
          <pc:docMk/>
          <pc:sldMk cId="2060594676" sldId="272"/>
        </pc:sldMkLst>
      </pc:sldChg>
      <pc:sldChg chg="del">
        <pc:chgData name="Rachel Kok" userId="adad1452-82d9-432f-b3d0-d27e1e0205a0" providerId="ADAL" clId="{5B18428A-05B3-4EAC-9DE7-935767B2313C}" dt="2022-11-15T11:56:13.369" v="1649" actId="47"/>
        <pc:sldMkLst>
          <pc:docMk/>
          <pc:sldMk cId="2549590837" sldId="273"/>
        </pc:sldMkLst>
      </pc:sldChg>
      <pc:sldChg chg="del">
        <pc:chgData name="Rachel Kok" userId="adad1452-82d9-432f-b3d0-d27e1e0205a0" providerId="ADAL" clId="{5B18428A-05B3-4EAC-9DE7-935767B2313C}" dt="2022-11-15T11:56:13.369" v="1649" actId="47"/>
        <pc:sldMkLst>
          <pc:docMk/>
          <pc:sldMk cId="3265525773" sldId="274"/>
        </pc:sldMkLst>
      </pc:sldChg>
      <pc:sldChg chg="del">
        <pc:chgData name="Rachel Kok" userId="adad1452-82d9-432f-b3d0-d27e1e0205a0" providerId="ADAL" clId="{5B18428A-05B3-4EAC-9DE7-935767B2313C}" dt="2022-11-15T11:56:13.369" v="1649" actId="47"/>
        <pc:sldMkLst>
          <pc:docMk/>
          <pc:sldMk cId="2584335524" sldId="275"/>
        </pc:sldMkLst>
      </pc:sldChg>
      <pc:sldChg chg="del">
        <pc:chgData name="Rachel Kok" userId="adad1452-82d9-432f-b3d0-d27e1e0205a0" providerId="ADAL" clId="{5B18428A-05B3-4EAC-9DE7-935767B2313C}" dt="2022-11-15T11:56:13.369" v="1649" actId="47"/>
        <pc:sldMkLst>
          <pc:docMk/>
          <pc:sldMk cId="1378625907" sldId="276"/>
        </pc:sldMkLst>
      </pc:sldChg>
      <pc:sldChg chg="del">
        <pc:chgData name="Rachel Kok" userId="adad1452-82d9-432f-b3d0-d27e1e0205a0" providerId="ADAL" clId="{5B18428A-05B3-4EAC-9DE7-935767B2313C}" dt="2022-11-15T11:56:13.369" v="1649" actId="47"/>
        <pc:sldMkLst>
          <pc:docMk/>
          <pc:sldMk cId="1709383530" sldId="277"/>
        </pc:sldMkLst>
      </pc:sldChg>
      <pc:sldChg chg="addSp delSp modSp add mod modAnim">
        <pc:chgData name="Rachel Kok" userId="adad1452-82d9-432f-b3d0-d27e1e0205a0" providerId="ADAL" clId="{5B18428A-05B3-4EAC-9DE7-935767B2313C}" dt="2022-11-15T10:15:18.879" v="1230" actId="478"/>
        <pc:sldMkLst>
          <pc:docMk/>
          <pc:sldMk cId="763587334" sldId="278"/>
        </pc:sldMkLst>
        <pc:spChg chg="mod">
          <ac:chgData name="Rachel Kok" userId="adad1452-82d9-432f-b3d0-d27e1e0205a0" providerId="ADAL" clId="{5B18428A-05B3-4EAC-9DE7-935767B2313C}" dt="2022-11-15T10:13:36.404" v="1170" actId="122"/>
          <ac:spMkLst>
            <pc:docMk/>
            <pc:sldMk cId="763587334" sldId="278"/>
            <ac:spMk id="2" creationId="{3BE19A80-FB88-42F6-AF05-9E1839B945E4}"/>
          </ac:spMkLst>
        </pc:spChg>
        <pc:spChg chg="del">
          <ac:chgData name="Rachel Kok" userId="adad1452-82d9-432f-b3d0-d27e1e0205a0" providerId="ADAL" clId="{5B18428A-05B3-4EAC-9DE7-935767B2313C}" dt="2022-11-15T10:14:21.009" v="1213" actId="478"/>
          <ac:spMkLst>
            <pc:docMk/>
            <pc:sldMk cId="763587334" sldId="278"/>
            <ac:spMk id="3" creationId="{C5543C23-9643-4890-B0E9-7C69C8BB12EA}"/>
          </ac:spMkLst>
        </pc:spChg>
        <pc:spChg chg="add mod">
          <ac:chgData name="Rachel Kok" userId="adad1452-82d9-432f-b3d0-d27e1e0205a0" providerId="ADAL" clId="{5B18428A-05B3-4EAC-9DE7-935767B2313C}" dt="2022-11-15T10:14:46.047" v="1223" actId="1076"/>
          <ac:spMkLst>
            <pc:docMk/>
            <pc:sldMk cId="763587334" sldId="278"/>
            <ac:spMk id="5" creationId="{7BFC5C42-92F7-49E6-A34C-241D864885EA}"/>
          </ac:spMkLst>
        </pc:spChg>
        <pc:spChg chg="add mod">
          <ac:chgData name="Rachel Kok" userId="adad1452-82d9-432f-b3d0-d27e1e0205a0" providerId="ADAL" clId="{5B18428A-05B3-4EAC-9DE7-935767B2313C}" dt="2022-11-15T10:14:42.484" v="1222" actId="1076"/>
          <ac:spMkLst>
            <pc:docMk/>
            <pc:sldMk cId="763587334" sldId="278"/>
            <ac:spMk id="6" creationId="{B15B558A-B1B3-4A43-B102-388337D1D3FF}"/>
          </ac:spMkLst>
        </pc:spChg>
        <pc:spChg chg="add del mod">
          <ac:chgData name="Rachel Kok" userId="adad1452-82d9-432f-b3d0-d27e1e0205a0" providerId="ADAL" clId="{5B18428A-05B3-4EAC-9DE7-935767B2313C}" dt="2022-11-15T10:15:18.879" v="1230" actId="478"/>
          <ac:spMkLst>
            <pc:docMk/>
            <pc:sldMk cId="763587334" sldId="278"/>
            <ac:spMk id="8" creationId="{3BD1A30E-D817-47A7-8ACD-AF70FAEF5CC8}"/>
          </ac:spMkLst>
        </pc:spChg>
        <pc:spChg chg="add mod">
          <ac:chgData name="Rachel Kok" userId="adad1452-82d9-432f-b3d0-d27e1e0205a0" providerId="ADAL" clId="{5B18428A-05B3-4EAC-9DE7-935767B2313C}" dt="2022-11-15T10:15:14.519" v="1228"/>
          <ac:spMkLst>
            <pc:docMk/>
            <pc:sldMk cId="763587334" sldId="278"/>
            <ac:spMk id="10" creationId="{A2204B6D-1400-46D6-9E6D-CCBE58C7FF79}"/>
          </ac:spMkLst>
        </pc:spChg>
        <pc:picChg chg="add del mod">
          <ac:chgData name="Rachel Kok" userId="adad1452-82d9-432f-b3d0-d27e1e0205a0" providerId="ADAL" clId="{5B18428A-05B3-4EAC-9DE7-935767B2313C}" dt="2022-11-15T10:15:16.997" v="1229" actId="478"/>
          <ac:picMkLst>
            <pc:docMk/>
            <pc:sldMk cId="763587334" sldId="278"/>
            <ac:picMk id="7" creationId="{3B7B5DD0-E239-40BC-9274-DC00DCD5F245}"/>
          </ac:picMkLst>
        </pc:picChg>
        <pc:picChg chg="add mod">
          <ac:chgData name="Rachel Kok" userId="adad1452-82d9-432f-b3d0-d27e1e0205a0" providerId="ADAL" clId="{5B18428A-05B3-4EAC-9DE7-935767B2313C}" dt="2022-11-15T10:15:14.519" v="1228"/>
          <ac:picMkLst>
            <pc:docMk/>
            <pc:sldMk cId="763587334" sldId="278"/>
            <ac:picMk id="9" creationId="{A06E2B28-EF29-4804-B829-686E17C5C714}"/>
          </ac:picMkLst>
        </pc:picChg>
      </pc:sldChg>
      <pc:sldChg chg="del">
        <pc:chgData name="Rachel Kok" userId="adad1452-82d9-432f-b3d0-d27e1e0205a0" providerId="ADAL" clId="{5B18428A-05B3-4EAC-9DE7-935767B2313C}" dt="2022-11-15T11:56:13.369" v="1649" actId="47"/>
        <pc:sldMkLst>
          <pc:docMk/>
          <pc:sldMk cId="950409259" sldId="279"/>
        </pc:sldMkLst>
      </pc:sldChg>
      <pc:sldChg chg="del">
        <pc:chgData name="Rachel Kok" userId="adad1452-82d9-432f-b3d0-d27e1e0205a0" providerId="ADAL" clId="{5B18428A-05B3-4EAC-9DE7-935767B2313C}" dt="2022-11-15T11:56:13.369" v="1649" actId="47"/>
        <pc:sldMkLst>
          <pc:docMk/>
          <pc:sldMk cId="210026977" sldId="281"/>
        </pc:sldMkLst>
      </pc:sldChg>
      <pc:sldChg chg="modSp del ord">
        <pc:chgData name="Rachel Kok" userId="adad1452-82d9-432f-b3d0-d27e1e0205a0" providerId="ADAL" clId="{5B18428A-05B3-4EAC-9DE7-935767B2313C}" dt="2022-11-15T11:56:13.369" v="1649" actId="47"/>
        <pc:sldMkLst>
          <pc:docMk/>
          <pc:sldMk cId="3424165174" sldId="282"/>
        </pc:sldMkLst>
        <pc:picChg chg="mod">
          <ac:chgData name="Rachel Kok" userId="adad1452-82d9-432f-b3d0-d27e1e0205a0" providerId="ADAL" clId="{5B18428A-05B3-4EAC-9DE7-935767B2313C}" dt="2022-11-15T10:15:40.623" v="1234" actId="1076"/>
          <ac:picMkLst>
            <pc:docMk/>
            <pc:sldMk cId="3424165174" sldId="282"/>
            <ac:picMk id="17" creationId="{E5B13013-2A36-4F4C-AF3F-0C3B8A4F07B2}"/>
          </ac:picMkLst>
        </pc:picChg>
      </pc:sldChg>
      <pc:sldChg chg="del">
        <pc:chgData name="Rachel Kok" userId="adad1452-82d9-432f-b3d0-d27e1e0205a0" providerId="ADAL" clId="{5B18428A-05B3-4EAC-9DE7-935767B2313C}" dt="2022-11-15T11:56:13.369" v="1649" actId="47"/>
        <pc:sldMkLst>
          <pc:docMk/>
          <pc:sldMk cId="4102579393" sldId="283"/>
        </pc:sldMkLst>
      </pc:sldChg>
      <pc:sldChg chg="del">
        <pc:chgData name="Rachel Kok" userId="adad1452-82d9-432f-b3d0-d27e1e0205a0" providerId="ADAL" clId="{5B18428A-05B3-4EAC-9DE7-935767B2313C}" dt="2022-11-15T11:56:13.369" v="1649" actId="47"/>
        <pc:sldMkLst>
          <pc:docMk/>
          <pc:sldMk cId="2598313908" sldId="284"/>
        </pc:sldMkLst>
      </pc:sldChg>
      <pc:sldChg chg="del">
        <pc:chgData name="Rachel Kok" userId="adad1452-82d9-432f-b3d0-d27e1e0205a0" providerId="ADAL" clId="{5B18428A-05B3-4EAC-9DE7-935767B2313C}" dt="2022-11-15T11:56:13.369" v="1649" actId="47"/>
        <pc:sldMkLst>
          <pc:docMk/>
          <pc:sldMk cId="2794623927" sldId="285"/>
        </pc:sldMkLst>
      </pc:sldChg>
      <pc:sldChg chg="del">
        <pc:chgData name="Rachel Kok" userId="adad1452-82d9-432f-b3d0-d27e1e0205a0" providerId="ADAL" clId="{5B18428A-05B3-4EAC-9DE7-935767B2313C}" dt="2022-11-15T11:56:13.369" v="1649" actId="47"/>
        <pc:sldMkLst>
          <pc:docMk/>
          <pc:sldMk cId="1728458752" sldId="286"/>
        </pc:sldMkLst>
      </pc:sldChg>
      <pc:sldChg chg="del">
        <pc:chgData name="Rachel Kok" userId="adad1452-82d9-432f-b3d0-d27e1e0205a0" providerId="ADAL" clId="{5B18428A-05B3-4EAC-9DE7-935767B2313C}" dt="2022-11-15T11:56:13.369" v="1649" actId="47"/>
        <pc:sldMkLst>
          <pc:docMk/>
          <pc:sldMk cId="633610589" sldId="287"/>
        </pc:sldMkLst>
      </pc:sldChg>
      <pc:sldChg chg="del">
        <pc:chgData name="Rachel Kok" userId="adad1452-82d9-432f-b3d0-d27e1e0205a0" providerId="ADAL" clId="{5B18428A-05B3-4EAC-9DE7-935767B2313C}" dt="2022-11-15T11:56:13.369" v="1649" actId="47"/>
        <pc:sldMkLst>
          <pc:docMk/>
          <pc:sldMk cId="643121537" sldId="288"/>
        </pc:sldMkLst>
      </pc:sldChg>
      <pc:sldChg chg="del">
        <pc:chgData name="Rachel Kok" userId="adad1452-82d9-432f-b3d0-d27e1e0205a0" providerId="ADAL" clId="{5B18428A-05B3-4EAC-9DE7-935767B2313C}" dt="2022-11-15T11:56:13.369" v="1649" actId="47"/>
        <pc:sldMkLst>
          <pc:docMk/>
          <pc:sldMk cId="1679376393" sldId="289"/>
        </pc:sldMkLst>
      </pc:sldChg>
      <pc:sldChg chg="del">
        <pc:chgData name="Rachel Kok" userId="adad1452-82d9-432f-b3d0-d27e1e0205a0" providerId="ADAL" clId="{5B18428A-05B3-4EAC-9DE7-935767B2313C}" dt="2022-11-15T11:56:13.369" v="1649" actId="47"/>
        <pc:sldMkLst>
          <pc:docMk/>
          <pc:sldMk cId="1618192341" sldId="290"/>
        </pc:sldMkLst>
      </pc:sldChg>
      <pc:sldChg chg="del">
        <pc:chgData name="Rachel Kok" userId="adad1452-82d9-432f-b3d0-d27e1e0205a0" providerId="ADAL" clId="{5B18428A-05B3-4EAC-9DE7-935767B2313C}" dt="2022-11-15T11:56:13.369" v="1649" actId="47"/>
        <pc:sldMkLst>
          <pc:docMk/>
          <pc:sldMk cId="193663" sldId="291"/>
        </pc:sldMkLst>
      </pc:sldChg>
      <pc:sldChg chg="del">
        <pc:chgData name="Rachel Kok" userId="adad1452-82d9-432f-b3d0-d27e1e0205a0" providerId="ADAL" clId="{5B18428A-05B3-4EAC-9DE7-935767B2313C}" dt="2022-11-15T11:56:13.369" v="1649" actId="47"/>
        <pc:sldMkLst>
          <pc:docMk/>
          <pc:sldMk cId="1141324569" sldId="292"/>
        </pc:sldMkLst>
      </pc:sldChg>
      <pc:sldChg chg="del">
        <pc:chgData name="Rachel Kok" userId="adad1452-82d9-432f-b3d0-d27e1e0205a0" providerId="ADAL" clId="{5B18428A-05B3-4EAC-9DE7-935767B2313C}" dt="2022-11-15T11:56:13.369" v="1649" actId="47"/>
        <pc:sldMkLst>
          <pc:docMk/>
          <pc:sldMk cId="2049154393" sldId="293"/>
        </pc:sldMkLst>
      </pc:sldChg>
      <pc:sldChg chg="del">
        <pc:chgData name="Rachel Kok" userId="adad1452-82d9-432f-b3d0-d27e1e0205a0" providerId="ADAL" clId="{5B18428A-05B3-4EAC-9DE7-935767B2313C}" dt="2022-11-15T11:56:13.369" v="1649" actId="47"/>
        <pc:sldMkLst>
          <pc:docMk/>
          <pc:sldMk cId="3205913796" sldId="294"/>
        </pc:sldMkLst>
      </pc:sldChg>
      <pc:sldChg chg="del">
        <pc:chgData name="Rachel Kok" userId="adad1452-82d9-432f-b3d0-d27e1e0205a0" providerId="ADAL" clId="{5B18428A-05B3-4EAC-9DE7-935767B2313C}" dt="2022-11-15T11:56:13.369" v="1649" actId="47"/>
        <pc:sldMkLst>
          <pc:docMk/>
          <pc:sldMk cId="3327032872" sldId="295"/>
        </pc:sldMkLst>
      </pc:sldChg>
      <pc:sldChg chg="del">
        <pc:chgData name="Rachel Kok" userId="adad1452-82d9-432f-b3d0-d27e1e0205a0" providerId="ADAL" clId="{5B18428A-05B3-4EAC-9DE7-935767B2313C}" dt="2022-11-15T11:56:13.369" v="1649" actId="47"/>
        <pc:sldMkLst>
          <pc:docMk/>
          <pc:sldMk cId="2452998354" sldId="296"/>
        </pc:sldMkLst>
      </pc:sldChg>
      <pc:sldChg chg="del">
        <pc:chgData name="Rachel Kok" userId="adad1452-82d9-432f-b3d0-d27e1e0205a0" providerId="ADAL" clId="{5B18428A-05B3-4EAC-9DE7-935767B2313C}" dt="2022-11-15T11:56:13.369" v="1649" actId="47"/>
        <pc:sldMkLst>
          <pc:docMk/>
          <pc:sldMk cId="4252538203" sldId="298"/>
        </pc:sldMkLst>
      </pc:sldChg>
      <pc:sldChg chg="del">
        <pc:chgData name="Rachel Kok" userId="adad1452-82d9-432f-b3d0-d27e1e0205a0" providerId="ADAL" clId="{5B18428A-05B3-4EAC-9DE7-935767B2313C}" dt="2022-11-15T11:56:13.369" v="1649" actId="47"/>
        <pc:sldMkLst>
          <pc:docMk/>
          <pc:sldMk cId="1586202556" sldId="299"/>
        </pc:sldMkLst>
      </pc:sldChg>
      <pc:sldChg chg="del">
        <pc:chgData name="Rachel Kok" userId="adad1452-82d9-432f-b3d0-d27e1e0205a0" providerId="ADAL" clId="{5B18428A-05B3-4EAC-9DE7-935767B2313C}" dt="2022-11-15T11:56:13.369" v="1649" actId="47"/>
        <pc:sldMkLst>
          <pc:docMk/>
          <pc:sldMk cId="155657408" sldId="300"/>
        </pc:sldMkLst>
      </pc:sldChg>
      <pc:sldChg chg="del">
        <pc:chgData name="Rachel Kok" userId="adad1452-82d9-432f-b3d0-d27e1e0205a0" providerId="ADAL" clId="{5B18428A-05B3-4EAC-9DE7-935767B2313C}" dt="2022-11-15T11:56:13.369" v="1649" actId="47"/>
        <pc:sldMkLst>
          <pc:docMk/>
          <pc:sldMk cId="3884050274" sldId="301"/>
        </pc:sldMkLst>
      </pc:sldChg>
      <pc:sldChg chg="del">
        <pc:chgData name="Rachel Kok" userId="adad1452-82d9-432f-b3d0-d27e1e0205a0" providerId="ADAL" clId="{5B18428A-05B3-4EAC-9DE7-935767B2313C}" dt="2022-11-15T11:56:13.369" v="1649" actId="47"/>
        <pc:sldMkLst>
          <pc:docMk/>
          <pc:sldMk cId="3927872437" sldId="302"/>
        </pc:sldMkLst>
      </pc:sldChg>
      <pc:sldChg chg="modSp add del mod modNotesTx">
        <pc:chgData name="Rachel Kok" userId="adad1452-82d9-432f-b3d0-d27e1e0205a0" providerId="ADAL" clId="{5B18428A-05B3-4EAC-9DE7-935767B2313C}" dt="2022-11-15T14:38:55.038" v="2210" actId="1076"/>
        <pc:sldMkLst>
          <pc:docMk/>
          <pc:sldMk cId="4283815545" sldId="304"/>
        </pc:sldMkLst>
        <pc:spChg chg="mod">
          <ac:chgData name="Rachel Kok" userId="adad1452-82d9-432f-b3d0-d27e1e0205a0" providerId="ADAL" clId="{5B18428A-05B3-4EAC-9DE7-935767B2313C}" dt="2022-11-15T14:38:50.606" v="2209" actId="1076"/>
          <ac:spMkLst>
            <pc:docMk/>
            <pc:sldMk cId="4283815545" sldId="304"/>
            <ac:spMk id="5" creationId="{00000000-0000-0000-0000-000000000000}"/>
          </ac:spMkLst>
        </pc:spChg>
        <pc:spChg chg="mod">
          <ac:chgData name="Rachel Kok" userId="adad1452-82d9-432f-b3d0-d27e1e0205a0" providerId="ADAL" clId="{5B18428A-05B3-4EAC-9DE7-935767B2313C}" dt="2022-11-15T09:34:32.762" v="145" actId="1076"/>
          <ac:spMkLst>
            <pc:docMk/>
            <pc:sldMk cId="4283815545" sldId="304"/>
            <ac:spMk id="12" creationId="{D57BBFE9-46C5-44A4-8AC7-0F4E7624BA8E}"/>
          </ac:spMkLst>
        </pc:spChg>
        <pc:spChg chg="mod">
          <ac:chgData name="Rachel Kok" userId="adad1452-82d9-432f-b3d0-d27e1e0205a0" providerId="ADAL" clId="{5B18428A-05B3-4EAC-9DE7-935767B2313C}" dt="2022-11-15T14:38:55.038" v="2210" actId="1076"/>
          <ac:spMkLst>
            <pc:docMk/>
            <pc:sldMk cId="4283815545" sldId="304"/>
            <ac:spMk id="22" creationId="{00000000-0000-0000-0000-000000000000}"/>
          </ac:spMkLst>
        </pc:spChg>
      </pc:sldChg>
      <pc:sldChg chg="del">
        <pc:chgData name="Rachel Kok" userId="adad1452-82d9-432f-b3d0-d27e1e0205a0" providerId="ADAL" clId="{5B18428A-05B3-4EAC-9DE7-935767B2313C}" dt="2022-11-15T11:56:13.369" v="1649" actId="47"/>
        <pc:sldMkLst>
          <pc:docMk/>
          <pc:sldMk cId="2161439794" sldId="305"/>
        </pc:sldMkLst>
      </pc:sldChg>
      <pc:sldChg chg="del">
        <pc:chgData name="Rachel Kok" userId="adad1452-82d9-432f-b3d0-d27e1e0205a0" providerId="ADAL" clId="{5B18428A-05B3-4EAC-9DE7-935767B2313C}" dt="2022-11-15T11:56:13.369" v="1649" actId="47"/>
        <pc:sldMkLst>
          <pc:docMk/>
          <pc:sldMk cId="1124824342" sldId="306"/>
        </pc:sldMkLst>
      </pc:sldChg>
      <pc:sldChg chg="modSp modNotesTx">
        <pc:chgData name="Rachel Kok" userId="adad1452-82d9-432f-b3d0-d27e1e0205a0" providerId="ADAL" clId="{5B18428A-05B3-4EAC-9DE7-935767B2313C}" dt="2022-11-15T12:08:40.147" v="2045"/>
        <pc:sldMkLst>
          <pc:docMk/>
          <pc:sldMk cId="3556908845" sldId="307"/>
        </pc:sldMkLst>
        <pc:picChg chg="mod">
          <ac:chgData name="Rachel Kok" userId="adad1452-82d9-432f-b3d0-d27e1e0205a0" providerId="ADAL" clId="{5B18428A-05B3-4EAC-9DE7-935767B2313C}" dt="2022-11-15T09:49:05.111" v="446" actId="1076"/>
          <ac:picMkLst>
            <pc:docMk/>
            <pc:sldMk cId="3556908845" sldId="307"/>
            <ac:picMk id="1026" creationId="{E11F78C0-00AE-4161-9D8A-1802F2173E9A}"/>
          </ac:picMkLst>
        </pc:picChg>
      </pc:sldChg>
      <pc:sldChg chg="del">
        <pc:chgData name="Rachel Kok" userId="adad1452-82d9-432f-b3d0-d27e1e0205a0" providerId="ADAL" clId="{5B18428A-05B3-4EAC-9DE7-935767B2313C}" dt="2022-11-15T11:56:13.369" v="1649" actId="47"/>
        <pc:sldMkLst>
          <pc:docMk/>
          <pc:sldMk cId="1211017112" sldId="308"/>
        </pc:sldMkLst>
      </pc:sldChg>
      <pc:sldChg chg="del">
        <pc:chgData name="Rachel Kok" userId="adad1452-82d9-432f-b3d0-d27e1e0205a0" providerId="ADAL" clId="{5B18428A-05B3-4EAC-9DE7-935767B2313C}" dt="2022-11-15T11:56:13.369" v="1649" actId="47"/>
        <pc:sldMkLst>
          <pc:docMk/>
          <pc:sldMk cId="1007989565" sldId="309"/>
        </pc:sldMkLst>
      </pc:sldChg>
      <pc:sldChg chg="del">
        <pc:chgData name="Rachel Kok" userId="adad1452-82d9-432f-b3d0-d27e1e0205a0" providerId="ADAL" clId="{5B18428A-05B3-4EAC-9DE7-935767B2313C}" dt="2022-11-15T11:56:13.369" v="1649" actId="47"/>
        <pc:sldMkLst>
          <pc:docMk/>
          <pc:sldMk cId="2045756517" sldId="310"/>
        </pc:sldMkLst>
      </pc:sldChg>
      <pc:sldChg chg="del">
        <pc:chgData name="Rachel Kok" userId="adad1452-82d9-432f-b3d0-d27e1e0205a0" providerId="ADAL" clId="{5B18428A-05B3-4EAC-9DE7-935767B2313C}" dt="2022-11-15T11:56:13.369" v="1649" actId="47"/>
        <pc:sldMkLst>
          <pc:docMk/>
          <pc:sldMk cId="150613836" sldId="311"/>
        </pc:sldMkLst>
      </pc:sldChg>
      <pc:sldChg chg="del">
        <pc:chgData name="Rachel Kok" userId="adad1452-82d9-432f-b3d0-d27e1e0205a0" providerId="ADAL" clId="{5B18428A-05B3-4EAC-9DE7-935767B2313C}" dt="2022-11-15T11:56:13.369" v="1649" actId="47"/>
        <pc:sldMkLst>
          <pc:docMk/>
          <pc:sldMk cId="1739568516" sldId="312"/>
        </pc:sldMkLst>
      </pc:sldChg>
      <pc:sldChg chg="del">
        <pc:chgData name="Rachel Kok" userId="adad1452-82d9-432f-b3d0-d27e1e0205a0" providerId="ADAL" clId="{5B18428A-05B3-4EAC-9DE7-935767B2313C}" dt="2022-11-15T11:56:13.369" v="1649" actId="47"/>
        <pc:sldMkLst>
          <pc:docMk/>
          <pc:sldMk cId="798863570" sldId="313"/>
        </pc:sldMkLst>
      </pc:sldChg>
      <pc:sldChg chg="del">
        <pc:chgData name="Rachel Kok" userId="adad1452-82d9-432f-b3d0-d27e1e0205a0" providerId="ADAL" clId="{5B18428A-05B3-4EAC-9DE7-935767B2313C}" dt="2022-11-15T11:56:13.369" v="1649" actId="47"/>
        <pc:sldMkLst>
          <pc:docMk/>
          <pc:sldMk cId="3108354898" sldId="314"/>
        </pc:sldMkLst>
      </pc:sldChg>
      <pc:sldChg chg="del">
        <pc:chgData name="Rachel Kok" userId="adad1452-82d9-432f-b3d0-d27e1e0205a0" providerId="ADAL" clId="{5B18428A-05B3-4EAC-9DE7-935767B2313C}" dt="2022-11-15T11:56:13.369" v="1649" actId="47"/>
        <pc:sldMkLst>
          <pc:docMk/>
          <pc:sldMk cId="31822801" sldId="315"/>
        </pc:sldMkLst>
      </pc:sldChg>
      <pc:sldChg chg="del">
        <pc:chgData name="Rachel Kok" userId="adad1452-82d9-432f-b3d0-d27e1e0205a0" providerId="ADAL" clId="{5B18428A-05B3-4EAC-9DE7-935767B2313C}" dt="2022-11-15T11:56:13.369" v="1649" actId="47"/>
        <pc:sldMkLst>
          <pc:docMk/>
          <pc:sldMk cId="4158096779" sldId="316"/>
        </pc:sldMkLst>
      </pc:sldChg>
      <pc:sldChg chg="del">
        <pc:chgData name="Rachel Kok" userId="adad1452-82d9-432f-b3d0-d27e1e0205a0" providerId="ADAL" clId="{5B18428A-05B3-4EAC-9DE7-935767B2313C}" dt="2022-11-15T11:56:13.369" v="1649" actId="47"/>
        <pc:sldMkLst>
          <pc:docMk/>
          <pc:sldMk cId="156493258" sldId="317"/>
        </pc:sldMkLst>
      </pc:sldChg>
      <pc:sldChg chg="del">
        <pc:chgData name="Rachel Kok" userId="adad1452-82d9-432f-b3d0-d27e1e0205a0" providerId="ADAL" clId="{5B18428A-05B3-4EAC-9DE7-935767B2313C}" dt="2022-11-15T11:56:13.369" v="1649" actId="47"/>
        <pc:sldMkLst>
          <pc:docMk/>
          <pc:sldMk cId="1430453501" sldId="318"/>
        </pc:sldMkLst>
      </pc:sldChg>
      <pc:sldChg chg="del">
        <pc:chgData name="Rachel Kok" userId="adad1452-82d9-432f-b3d0-d27e1e0205a0" providerId="ADAL" clId="{5B18428A-05B3-4EAC-9DE7-935767B2313C}" dt="2022-11-15T11:56:13.369" v="1649" actId="47"/>
        <pc:sldMkLst>
          <pc:docMk/>
          <pc:sldMk cId="381882442" sldId="319"/>
        </pc:sldMkLst>
      </pc:sldChg>
      <pc:sldChg chg="addSp delSp modSp add del mod setBg delDesignElem">
        <pc:chgData name="Rachel Kok" userId="adad1452-82d9-432f-b3d0-d27e1e0205a0" providerId="ADAL" clId="{5B18428A-05B3-4EAC-9DE7-935767B2313C}" dt="2022-11-15T12:13:06.970" v="2164" actId="1076"/>
        <pc:sldMkLst>
          <pc:docMk/>
          <pc:sldMk cId="3518323533" sldId="322"/>
        </pc:sldMkLst>
        <pc:spChg chg="add del mod">
          <ac:chgData name="Rachel Kok" userId="adad1452-82d9-432f-b3d0-d27e1e0205a0" providerId="ADAL" clId="{5B18428A-05B3-4EAC-9DE7-935767B2313C}" dt="2022-11-15T12:13:03.090" v="2163" actId="478"/>
          <ac:spMkLst>
            <pc:docMk/>
            <pc:sldMk cId="3518323533" sldId="322"/>
            <ac:spMk id="4" creationId="{C302E69E-37F4-465A-809A-897ADD013FC9}"/>
          </ac:spMkLst>
        </pc:spChg>
        <pc:spChg chg="add">
          <ac:chgData name="Rachel Kok" userId="adad1452-82d9-432f-b3d0-d27e1e0205a0" providerId="ADAL" clId="{5B18428A-05B3-4EAC-9DE7-935767B2313C}" dt="2022-11-15T12:12:55.445" v="2160" actId="26606"/>
          <ac:spMkLst>
            <pc:docMk/>
            <pc:sldMk cId="3518323533" sldId="322"/>
            <ac:spMk id="6" creationId="{5AAE9118-0436-4488-AC4A-C14DF6A7B6B1}"/>
          </ac:spMkLst>
        </pc:spChg>
        <pc:spChg chg="add">
          <ac:chgData name="Rachel Kok" userId="adad1452-82d9-432f-b3d0-d27e1e0205a0" providerId="ADAL" clId="{5B18428A-05B3-4EAC-9DE7-935767B2313C}" dt="2022-11-15T12:12:55.445" v="2160" actId="26606"/>
          <ac:spMkLst>
            <pc:docMk/>
            <pc:sldMk cId="3518323533" sldId="322"/>
            <ac:spMk id="7" creationId="{1B10F861-B8F1-49C7-BD58-EAB20CEE7F93}"/>
          </ac:spMkLst>
        </pc:spChg>
        <pc:spChg chg="add">
          <ac:chgData name="Rachel Kok" userId="adad1452-82d9-432f-b3d0-d27e1e0205a0" providerId="ADAL" clId="{5B18428A-05B3-4EAC-9DE7-935767B2313C}" dt="2022-11-15T12:12:55.445" v="2160" actId="26606"/>
          <ac:spMkLst>
            <pc:docMk/>
            <pc:sldMk cId="3518323533" sldId="322"/>
            <ac:spMk id="8" creationId="{61F6E425-22AB-4DA2-8FAC-58ADB58EF6C3}"/>
          </ac:spMkLst>
        </pc:spChg>
        <pc:spChg chg="add del">
          <ac:chgData name="Rachel Kok" userId="adad1452-82d9-432f-b3d0-d27e1e0205a0" providerId="ADAL" clId="{5B18428A-05B3-4EAC-9DE7-935767B2313C}" dt="2022-11-15T12:12:52.350" v="2159"/>
          <ac:spMkLst>
            <pc:docMk/>
            <pc:sldMk cId="3518323533" sldId="322"/>
            <ac:spMk id="9" creationId="{5AAE9118-0436-4488-AC4A-C14DF6A7B6B1}"/>
          </ac:spMkLst>
        </pc:spChg>
        <pc:spChg chg="add del">
          <ac:chgData name="Rachel Kok" userId="adad1452-82d9-432f-b3d0-d27e1e0205a0" providerId="ADAL" clId="{5B18428A-05B3-4EAC-9DE7-935767B2313C}" dt="2022-11-15T12:12:52.350" v="2159"/>
          <ac:spMkLst>
            <pc:docMk/>
            <pc:sldMk cId="3518323533" sldId="322"/>
            <ac:spMk id="11" creationId="{1B10F861-B8F1-49C7-BD58-EAB20CEE7F93}"/>
          </ac:spMkLst>
        </pc:spChg>
        <pc:spChg chg="add mod">
          <ac:chgData name="Rachel Kok" userId="adad1452-82d9-432f-b3d0-d27e1e0205a0" providerId="ADAL" clId="{5B18428A-05B3-4EAC-9DE7-935767B2313C}" dt="2022-11-15T12:13:06.970" v="2164" actId="1076"/>
          <ac:spMkLst>
            <pc:docMk/>
            <pc:sldMk cId="3518323533" sldId="322"/>
            <ac:spMk id="12" creationId="{56C0713C-85C0-412B-8A3A-6F8C04E4DB98}"/>
          </ac:spMkLst>
        </pc:spChg>
        <pc:spChg chg="add del">
          <ac:chgData name="Rachel Kok" userId="adad1452-82d9-432f-b3d0-d27e1e0205a0" providerId="ADAL" clId="{5B18428A-05B3-4EAC-9DE7-935767B2313C}" dt="2022-11-15T12:12:52.350" v="2159"/>
          <ac:spMkLst>
            <pc:docMk/>
            <pc:sldMk cId="3518323533" sldId="322"/>
            <ac:spMk id="13" creationId="{61F6E425-22AB-4DA2-8FAC-58ADB58EF6C3}"/>
          </ac:spMkLst>
        </pc:spChg>
      </pc:sldChg>
      <pc:sldChg chg="del">
        <pc:chgData name="Rachel Kok" userId="adad1452-82d9-432f-b3d0-d27e1e0205a0" providerId="ADAL" clId="{5B18428A-05B3-4EAC-9DE7-935767B2313C}" dt="2022-11-15T09:56:06.030" v="662" actId="47"/>
        <pc:sldMkLst>
          <pc:docMk/>
          <pc:sldMk cId="2017813170" sldId="323"/>
        </pc:sldMkLst>
      </pc:sldChg>
      <pc:sldChg chg="del">
        <pc:chgData name="Rachel Kok" userId="adad1452-82d9-432f-b3d0-d27e1e0205a0" providerId="ADAL" clId="{5B18428A-05B3-4EAC-9DE7-935767B2313C}" dt="2022-11-15T09:35:00.404" v="150" actId="47"/>
        <pc:sldMkLst>
          <pc:docMk/>
          <pc:sldMk cId="3030852176" sldId="325"/>
        </pc:sldMkLst>
      </pc:sldChg>
      <pc:sldChg chg="del">
        <pc:chgData name="Rachel Kok" userId="adad1452-82d9-432f-b3d0-d27e1e0205a0" providerId="ADAL" clId="{5B18428A-05B3-4EAC-9DE7-935767B2313C}" dt="2022-11-15T09:56:30.052" v="663" actId="47"/>
        <pc:sldMkLst>
          <pc:docMk/>
          <pc:sldMk cId="724920124" sldId="326"/>
        </pc:sldMkLst>
      </pc:sldChg>
      <pc:sldChg chg="addSp delSp modSp mod modNotesTx">
        <pc:chgData name="Rachel Kok" userId="adad1452-82d9-432f-b3d0-d27e1e0205a0" providerId="ADAL" clId="{5B18428A-05B3-4EAC-9DE7-935767B2313C}" dt="2022-11-18T10:21:18.759" v="2276" actId="404"/>
        <pc:sldMkLst>
          <pc:docMk/>
          <pc:sldMk cId="3301966483" sldId="327"/>
        </pc:sldMkLst>
        <pc:spChg chg="mod">
          <ac:chgData name="Rachel Kok" userId="adad1452-82d9-432f-b3d0-d27e1e0205a0" providerId="ADAL" clId="{5B18428A-05B3-4EAC-9DE7-935767B2313C}" dt="2022-11-15T10:18:29.040" v="1281" actId="1076"/>
          <ac:spMkLst>
            <pc:docMk/>
            <pc:sldMk cId="3301966483" sldId="327"/>
            <ac:spMk id="5" creationId="{00000000-0000-0000-0000-000000000000}"/>
          </ac:spMkLst>
        </pc:spChg>
        <pc:spChg chg="mod">
          <ac:chgData name="Rachel Kok" userId="adad1452-82d9-432f-b3d0-d27e1e0205a0" providerId="ADAL" clId="{5B18428A-05B3-4EAC-9DE7-935767B2313C}" dt="2022-11-18T10:21:18.759" v="2276" actId="404"/>
          <ac:spMkLst>
            <pc:docMk/>
            <pc:sldMk cId="3301966483" sldId="327"/>
            <ac:spMk id="11" creationId="{B8B80BA0-46C6-436A-9DFC-9236461224F2}"/>
          </ac:spMkLst>
        </pc:spChg>
        <pc:spChg chg="del">
          <ac:chgData name="Rachel Kok" userId="adad1452-82d9-432f-b3d0-d27e1e0205a0" providerId="ADAL" clId="{5B18428A-05B3-4EAC-9DE7-935767B2313C}" dt="2022-11-15T10:17:30.636" v="1271" actId="478"/>
          <ac:spMkLst>
            <pc:docMk/>
            <pc:sldMk cId="3301966483" sldId="327"/>
            <ac:spMk id="12" creationId="{EA924D3B-B0B9-4843-8FA6-4C82E6C6D035}"/>
          </ac:spMkLst>
        </pc:spChg>
        <pc:spChg chg="mod">
          <ac:chgData name="Rachel Kok" userId="adad1452-82d9-432f-b3d0-d27e1e0205a0" providerId="ADAL" clId="{5B18428A-05B3-4EAC-9DE7-935767B2313C}" dt="2022-11-15T10:18:32.908" v="1282" actId="1076"/>
          <ac:spMkLst>
            <pc:docMk/>
            <pc:sldMk cId="3301966483" sldId="327"/>
            <ac:spMk id="22" creationId="{00000000-0000-0000-0000-000000000000}"/>
          </ac:spMkLst>
        </pc:spChg>
        <pc:spChg chg="mod">
          <ac:chgData name="Rachel Kok" userId="adad1452-82d9-432f-b3d0-d27e1e0205a0" providerId="ADAL" clId="{5B18428A-05B3-4EAC-9DE7-935767B2313C}" dt="2022-11-15T10:18:22.573" v="1279" actId="14100"/>
          <ac:spMkLst>
            <pc:docMk/>
            <pc:sldMk cId="3301966483" sldId="327"/>
            <ac:spMk id="23" creationId="{00000000-0000-0000-0000-000000000000}"/>
          </ac:spMkLst>
        </pc:spChg>
        <pc:picChg chg="del">
          <ac:chgData name="Rachel Kok" userId="adad1452-82d9-432f-b3d0-d27e1e0205a0" providerId="ADAL" clId="{5B18428A-05B3-4EAC-9DE7-935767B2313C}" dt="2022-11-15T10:17:52.642" v="1275" actId="478"/>
          <ac:picMkLst>
            <pc:docMk/>
            <pc:sldMk cId="3301966483" sldId="327"/>
            <ac:picMk id="6" creationId="{53CA6F5A-C407-41FC-8DDC-BE9216D7E5FB}"/>
          </ac:picMkLst>
        </pc:picChg>
        <pc:picChg chg="add mod">
          <ac:chgData name="Rachel Kok" userId="adad1452-82d9-432f-b3d0-d27e1e0205a0" providerId="ADAL" clId="{5B18428A-05B3-4EAC-9DE7-935767B2313C}" dt="2022-11-15T10:18:36.307" v="1283" actId="14100"/>
          <ac:picMkLst>
            <pc:docMk/>
            <pc:sldMk cId="3301966483" sldId="327"/>
            <ac:picMk id="14" creationId="{C7685EE9-071F-48F3-80AE-439B1D90C73B}"/>
          </ac:picMkLst>
        </pc:picChg>
      </pc:sldChg>
      <pc:sldChg chg="addSp delSp modSp mod ord modNotesTx">
        <pc:chgData name="Rachel Kok" userId="adad1452-82d9-432f-b3d0-d27e1e0205a0" providerId="ADAL" clId="{5B18428A-05B3-4EAC-9DE7-935767B2313C}" dt="2022-11-15T14:55:34.848" v="2268" actId="207"/>
        <pc:sldMkLst>
          <pc:docMk/>
          <pc:sldMk cId="3277956741" sldId="328"/>
        </pc:sldMkLst>
        <pc:spChg chg="mod">
          <ac:chgData name="Rachel Kok" userId="adad1452-82d9-432f-b3d0-d27e1e0205a0" providerId="ADAL" clId="{5B18428A-05B3-4EAC-9DE7-935767B2313C}" dt="2022-11-15T14:55:34.848" v="2268" actId="207"/>
          <ac:spMkLst>
            <pc:docMk/>
            <pc:sldMk cId="3277956741" sldId="328"/>
            <ac:spMk id="3" creationId="{00000000-0000-0000-0000-000000000000}"/>
          </ac:spMkLst>
        </pc:spChg>
        <pc:spChg chg="add mod">
          <ac:chgData name="Rachel Kok" userId="adad1452-82d9-432f-b3d0-d27e1e0205a0" providerId="ADAL" clId="{5B18428A-05B3-4EAC-9DE7-935767B2313C}" dt="2022-11-15T10:15:05.561" v="1225"/>
          <ac:spMkLst>
            <pc:docMk/>
            <pc:sldMk cId="3277956741" sldId="328"/>
            <ac:spMk id="9" creationId="{22382AA3-A7BC-4C30-BB07-F4704D7EB240}"/>
          </ac:spMkLst>
        </pc:spChg>
        <pc:spChg chg="mod">
          <ac:chgData name="Rachel Kok" userId="adad1452-82d9-432f-b3d0-d27e1e0205a0" providerId="ADAL" clId="{5B18428A-05B3-4EAC-9DE7-935767B2313C}" dt="2022-11-15T09:59:43.931" v="785" actId="1076"/>
          <ac:spMkLst>
            <pc:docMk/>
            <pc:sldMk cId="3277956741" sldId="328"/>
            <ac:spMk id="14" creationId="{75B80687-9414-44E2-9129-1B0F73D6479B}"/>
          </ac:spMkLst>
        </pc:spChg>
        <pc:spChg chg="del">
          <ac:chgData name="Rachel Kok" userId="adad1452-82d9-432f-b3d0-d27e1e0205a0" providerId="ADAL" clId="{5B18428A-05B3-4EAC-9DE7-935767B2313C}" dt="2022-11-15T10:15:09.296" v="1227" actId="478"/>
          <ac:spMkLst>
            <pc:docMk/>
            <pc:sldMk cId="3277956741" sldId="328"/>
            <ac:spMk id="15" creationId="{02D8233F-9A9A-4A94-BB90-1AA2A7CBB62A}"/>
          </ac:spMkLst>
        </pc:spChg>
        <pc:picChg chg="add mod">
          <ac:chgData name="Rachel Kok" userId="adad1452-82d9-432f-b3d0-d27e1e0205a0" providerId="ADAL" clId="{5B18428A-05B3-4EAC-9DE7-935767B2313C}" dt="2022-11-15T14:54:53.596" v="2266" actId="1076"/>
          <ac:picMkLst>
            <pc:docMk/>
            <pc:sldMk cId="3277956741" sldId="328"/>
            <ac:picMk id="7" creationId="{0DDF82F8-2A2C-42FA-A1E3-F1E8316F2BA5}"/>
          </ac:picMkLst>
        </pc:picChg>
        <pc:picChg chg="add mod">
          <ac:chgData name="Rachel Kok" userId="adad1452-82d9-432f-b3d0-d27e1e0205a0" providerId="ADAL" clId="{5B18428A-05B3-4EAC-9DE7-935767B2313C}" dt="2022-11-15T10:15:05.561" v="1225"/>
          <ac:picMkLst>
            <pc:docMk/>
            <pc:sldMk cId="3277956741" sldId="328"/>
            <ac:picMk id="8" creationId="{0D1AA66D-F4C4-40E2-BB0A-8AA20F32C813}"/>
          </ac:picMkLst>
        </pc:picChg>
        <pc:picChg chg="del mod">
          <ac:chgData name="Rachel Kok" userId="adad1452-82d9-432f-b3d0-d27e1e0205a0" providerId="ADAL" clId="{5B18428A-05B3-4EAC-9DE7-935767B2313C}" dt="2022-11-15T09:58:17.036" v="779" actId="478"/>
          <ac:picMkLst>
            <pc:docMk/>
            <pc:sldMk cId="3277956741" sldId="328"/>
            <ac:picMk id="12" creationId="{B5C9FA3D-3D82-46F2-9CF7-701CF7D8C9B0}"/>
          </ac:picMkLst>
        </pc:picChg>
        <pc:picChg chg="del mod">
          <ac:chgData name="Rachel Kok" userId="adad1452-82d9-432f-b3d0-d27e1e0205a0" providerId="ADAL" clId="{5B18428A-05B3-4EAC-9DE7-935767B2313C}" dt="2022-11-15T10:15:07.253" v="1226" actId="478"/>
          <ac:picMkLst>
            <pc:docMk/>
            <pc:sldMk cId="3277956741" sldId="328"/>
            <ac:picMk id="13" creationId="{68500819-A547-49B5-92E7-2AC3E7BF7DF3}"/>
          </ac:picMkLst>
        </pc:picChg>
      </pc:sldChg>
      <pc:sldChg chg="addSp delSp modSp del mod">
        <pc:chgData name="Rachel Kok" userId="adad1452-82d9-432f-b3d0-d27e1e0205a0" providerId="ADAL" clId="{5B18428A-05B3-4EAC-9DE7-935767B2313C}" dt="2022-11-15T11:56:13.369" v="1649" actId="47"/>
        <pc:sldMkLst>
          <pc:docMk/>
          <pc:sldMk cId="3830668371" sldId="330"/>
        </pc:sldMkLst>
        <pc:spChg chg="add mod">
          <ac:chgData name="Rachel Kok" userId="adad1452-82d9-432f-b3d0-d27e1e0205a0" providerId="ADAL" clId="{5B18428A-05B3-4EAC-9DE7-935767B2313C}" dt="2022-11-15T10:15:25.838" v="1231"/>
          <ac:spMkLst>
            <pc:docMk/>
            <pc:sldMk cId="3830668371" sldId="330"/>
            <ac:spMk id="7" creationId="{4DD6A3C9-878B-425A-8C33-3FB6B70D4D9F}"/>
          </ac:spMkLst>
        </pc:spChg>
        <pc:spChg chg="del">
          <ac:chgData name="Rachel Kok" userId="adad1452-82d9-432f-b3d0-d27e1e0205a0" providerId="ADAL" clId="{5B18428A-05B3-4EAC-9DE7-935767B2313C}" dt="2022-11-15T10:15:29.748" v="1233" actId="478"/>
          <ac:spMkLst>
            <pc:docMk/>
            <pc:sldMk cId="3830668371" sldId="330"/>
            <ac:spMk id="15" creationId="{02D8233F-9A9A-4A94-BB90-1AA2A7CBB62A}"/>
          </ac:spMkLst>
        </pc:spChg>
        <pc:picChg chg="add mod">
          <ac:chgData name="Rachel Kok" userId="adad1452-82d9-432f-b3d0-d27e1e0205a0" providerId="ADAL" clId="{5B18428A-05B3-4EAC-9DE7-935767B2313C}" dt="2022-11-15T10:15:25.838" v="1231"/>
          <ac:picMkLst>
            <pc:docMk/>
            <pc:sldMk cId="3830668371" sldId="330"/>
            <ac:picMk id="6" creationId="{42D037C9-4287-4EAB-8445-74236EAECC37}"/>
          </ac:picMkLst>
        </pc:picChg>
        <pc:picChg chg="del">
          <ac:chgData name="Rachel Kok" userId="adad1452-82d9-432f-b3d0-d27e1e0205a0" providerId="ADAL" clId="{5B18428A-05B3-4EAC-9DE7-935767B2313C}" dt="2022-11-15T10:15:27.933" v="1232" actId="478"/>
          <ac:picMkLst>
            <pc:docMk/>
            <pc:sldMk cId="3830668371" sldId="330"/>
            <ac:picMk id="13" creationId="{68500819-A547-49B5-92E7-2AC3E7BF7DF3}"/>
          </ac:picMkLst>
        </pc:picChg>
      </pc:sldChg>
      <pc:sldChg chg="modSp del">
        <pc:chgData name="Rachel Kok" userId="adad1452-82d9-432f-b3d0-d27e1e0205a0" providerId="ADAL" clId="{5B18428A-05B3-4EAC-9DE7-935767B2313C}" dt="2022-11-15T11:56:13.369" v="1649" actId="47"/>
        <pc:sldMkLst>
          <pc:docMk/>
          <pc:sldMk cId="389226183" sldId="331"/>
        </pc:sldMkLst>
        <pc:picChg chg="mod">
          <ac:chgData name="Rachel Kok" userId="adad1452-82d9-432f-b3d0-d27e1e0205a0" providerId="ADAL" clId="{5B18428A-05B3-4EAC-9DE7-935767B2313C}" dt="2022-11-15T10:15:45.537" v="1235" actId="1076"/>
          <ac:picMkLst>
            <pc:docMk/>
            <pc:sldMk cId="389226183" sldId="331"/>
            <ac:picMk id="17" creationId="{E5B13013-2A36-4F4C-AF3F-0C3B8A4F07B2}"/>
          </ac:picMkLst>
        </pc:picChg>
      </pc:sldChg>
      <pc:sldChg chg="addSp delSp modSp del mod">
        <pc:chgData name="Rachel Kok" userId="adad1452-82d9-432f-b3d0-d27e1e0205a0" providerId="ADAL" clId="{5B18428A-05B3-4EAC-9DE7-935767B2313C}" dt="2022-11-15T11:56:13.369" v="1649" actId="47"/>
        <pc:sldMkLst>
          <pc:docMk/>
          <pc:sldMk cId="2674112406" sldId="332"/>
        </pc:sldMkLst>
        <pc:spChg chg="add mod">
          <ac:chgData name="Rachel Kok" userId="adad1452-82d9-432f-b3d0-d27e1e0205a0" providerId="ADAL" clId="{5B18428A-05B3-4EAC-9DE7-935767B2313C}" dt="2022-11-15T10:16:18.171" v="1239"/>
          <ac:spMkLst>
            <pc:docMk/>
            <pc:sldMk cId="2674112406" sldId="332"/>
            <ac:spMk id="11" creationId="{E6E0C4CE-5EB5-4C8B-ACCF-598D7463BA99}"/>
          </ac:spMkLst>
        </pc:spChg>
        <pc:spChg chg="del">
          <ac:chgData name="Rachel Kok" userId="adad1452-82d9-432f-b3d0-d27e1e0205a0" providerId="ADAL" clId="{5B18428A-05B3-4EAC-9DE7-935767B2313C}" dt="2022-11-15T10:16:24.001" v="1241" actId="478"/>
          <ac:spMkLst>
            <pc:docMk/>
            <pc:sldMk cId="2674112406" sldId="332"/>
            <ac:spMk id="18" creationId="{1637A62B-DCB2-455C-8583-46677D4D10EB}"/>
          </ac:spMkLst>
        </pc:spChg>
        <pc:picChg chg="add del mod">
          <ac:chgData name="Rachel Kok" userId="adad1452-82d9-432f-b3d0-d27e1e0205a0" providerId="ADAL" clId="{5B18428A-05B3-4EAC-9DE7-935767B2313C}" dt="2022-11-15T10:16:16.979" v="1238" actId="478"/>
          <ac:picMkLst>
            <pc:docMk/>
            <pc:sldMk cId="2674112406" sldId="332"/>
            <ac:picMk id="9" creationId="{41A088D6-7055-4528-B665-78E9819CA8F0}"/>
          </ac:picMkLst>
        </pc:picChg>
        <pc:picChg chg="add mod">
          <ac:chgData name="Rachel Kok" userId="adad1452-82d9-432f-b3d0-d27e1e0205a0" providerId="ADAL" clId="{5B18428A-05B3-4EAC-9DE7-935767B2313C}" dt="2022-11-15T10:16:18.171" v="1239"/>
          <ac:picMkLst>
            <pc:docMk/>
            <pc:sldMk cId="2674112406" sldId="332"/>
            <ac:picMk id="10" creationId="{476C928D-B04D-4ECB-B884-CBE3074CACF5}"/>
          </ac:picMkLst>
        </pc:picChg>
        <pc:picChg chg="del mod">
          <ac:chgData name="Rachel Kok" userId="adad1452-82d9-432f-b3d0-d27e1e0205a0" providerId="ADAL" clId="{5B18428A-05B3-4EAC-9DE7-935767B2313C}" dt="2022-11-15T10:16:20.638" v="1240" actId="478"/>
          <ac:picMkLst>
            <pc:docMk/>
            <pc:sldMk cId="2674112406" sldId="332"/>
            <ac:picMk id="17" creationId="{E5B13013-2A36-4F4C-AF3F-0C3B8A4F07B2}"/>
          </ac:picMkLst>
        </pc:picChg>
      </pc:sldChg>
      <pc:sldChg chg="addSp modSp del">
        <pc:chgData name="Rachel Kok" userId="adad1452-82d9-432f-b3d0-d27e1e0205a0" providerId="ADAL" clId="{5B18428A-05B3-4EAC-9DE7-935767B2313C}" dt="2022-11-15T11:56:13.369" v="1649" actId="47"/>
        <pc:sldMkLst>
          <pc:docMk/>
          <pc:sldMk cId="3418715413" sldId="333"/>
        </pc:sldMkLst>
        <pc:spChg chg="add mod">
          <ac:chgData name="Rachel Kok" userId="adad1452-82d9-432f-b3d0-d27e1e0205a0" providerId="ADAL" clId="{5B18428A-05B3-4EAC-9DE7-935767B2313C}" dt="2022-11-15T10:16:42.058" v="1242"/>
          <ac:spMkLst>
            <pc:docMk/>
            <pc:sldMk cId="3418715413" sldId="333"/>
            <ac:spMk id="7" creationId="{5CF0080C-965D-4440-8167-3D90B696723B}"/>
          </ac:spMkLst>
        </pc:spChg>
        <pc:picChg chg="add mod">
          <ac:chgData name="Rachel Kok" userId="adad1452-82d9-432f-b3d0-d27e1e0205a0" providerId="ADAL" clId="{5B18428A-05B3-4EAC-9DE7-935767B2313C}" dt="2022-11-15T10:16:42.058" v="1242"/>
          <ac:picMkLst>
            <pc:docMk/>
            <pc:sldMk cId="3418715413" sldId="333"/>
            <ac:picMk id="6" creationId="{F769220E-12CC-408C-9705-4537AF6A99B3}"/>
          </ac:picMkLst>
        </pc:picChg>
      </pc:sldChg>
      <pc:sldChg chg="del">
        <pc:chgData name="Rachel Kok" userId="adad1452-82d9-432f-b3d0-d27e1e0205a0" providerId="ADAL" clId="{5B18428A-05B3-4EAC-9DE7-935767B2313C}" dt="2022-11-15T11:56:13.369" v="1649" actId="47"/>
        <pc:sldMkLst>
          <pc:docMk/>
          <pc:sldMk cId="670472391" sldId="334"/>
        </pc:sldMkLst>
      </pc:sldChg>
      <pc:sldChg chg="addSp modSp del">
        <pc:chgData name="Rachel Kok" userId="adad1452-82d9-432f-b3d0-d27e1e0205a0" providerId="ADAL" clId="{5B18428A-05B3-4EAC-9DE7-935767B2313C}" dt="2022-11-15T11:56:13.369" v="1649" actId="47"/>
        <pc:sldMkLst>
          <pc:docMk/>
          <pc:sldMk cId="50392188" sldId="335"/>
        </pc:sldMkLst>
        <pc:spChg chg="add mod">
          <ac:chgData name="Rachel Kok" userId="adad1452-82d9-432f-b3d0-d27e1e0205a0" providerId="ADAL" clId="{5B18428A-05B3-4EAC-9DE7-935767B2313C}" dt="2022-11-15T10:16:45.327" v="1243"/>
          <ac:spMkLst>
            <pc:docMk/>
            <pc:sldMk cId="50392188" sldId="335"/>
            <ac:spMk id="9" creationId="{4E2B87F6-C827-4701-85D8-9D6B23C9450C}"/>
          </ac:spMkLst>
        </pc:spChg>
        <pc:picChg chg="add mod">
          <ac:chgData name="Rachel Kok" userId="adad1452-82d9-432f-b3d0-d27e1e0205a0" providerId="ADAL" clId="{5B18428A-05B3-4EAC-9DE7-935767B2313C}" dt="2022-11-15T10:16:45.327" v="1243"/>
          <ac:picMkLst>
            <pc:docMk/>
            <pc:sldMk cId="50392188" sldId="335"/>
            <ac:picMk id="8" creationId="{1A4D7455-39B7-4266-A1C1-DC5E5495D78E}"/>
          </ac:picMkLst>
        </pc:picChg>
      </pc:sldChg>
      <pc:sldChg chg="del">
        <pc:chgData name="Rachel Kok" userId="adad1452-82d9-432f-b3d0-d27e1e0205a0" providerId="ADAL" clId="{5B18428A-05B3-4EAC-9DE7-935767B2313C}" dt="2022-11-15T11:56:13.369" v="1649" actId="47"/>
        <pc:sldMkLst>
          <pc:docMk/>
          <pc:sldMk cId="339189550" sldId="336"/>
        </pc:sldMkLst>
      </pc:sldChg>
      <pc:sldChg chg="del">
        <pc:chgData name="Rachel Kok" userId="adad1452-82d9-432f-b3d0-d27e1e0205a0" providerId="ADAL" clId="{5B18428A-05B3-4EAC-9DE7-935767B2313C}" dt="2022-11-15T11:56:13.369" v="1649" actId="47"/>
        <pc:sldMkLst>
          <pc:docMk/>
          <pc:sldMk cId="1961482736" sldId="337"/>
        </pc:sldMkLst>
      </pc:sldChg>
      <pc:sldChg chg="del">
        <pc:chgData name="Rachel Kok" userId="adad1452-82d9-432f-b3d0-d27e1e0205a0" providerId="ADAL" clId="{5B18428A-05B3-4EAC-9DE7-935767B2313C}" dt="2022-11-15T11:56:13.369" v="1649" actId="47"/>
        <pc:sldMkLst>
          <pc:docMk/>
          <pc:sldMk cId="538112187" sldId="338"/>
        </pc:sldMkLst>
      </pc:sldChg>
      <pc:sldChg chg="del">
        <pc:chgData name="Rachel Kok" userId="adad1452-82d9-432f-b3d0-d27e1e0205a0" providerId="ADAL" clId="{5B18428A-05B3-4EAC-9DE7-935767B2313C}" dt="2022-11-15T11:56:13.369" v="1649" actId="47"/>
        <pc:sldMkLst>
          <pc:docMk/>
          <pc:sldMk cId="4061657559" sldId="339"/>
        </pc:sldMkLst>
      </pc:sldChg>
      <pc:sldChg chg="del">
        <pc:chgData name="Rachel Kok" userId="adad1452-82d9-432f-b3d0-d27e1e0205a0" providerId="ADAL" clId="{5B18428A-05B3-4EAC-9DE7-935767B2313C}" dt="2022-11-15T11:56:13.369" v="1649" actId="47"/>
        <pc:sldMkLst>
          <pc:docMk/>
          <pc:sldMk cId="2777858824" sldId="340"/>
        </pc:sldMkLst>
      </pc:sldChg>
      <pc:sldChg chg="del">
        <pc:chgData name="Rachel Kok" userId="adad1452-82d9-432f-b3d0-d27e1e0205a0" providerId="ADAL" clId="{5B18428A-05B3-4EAC-9DE7-935767B2313C}" dt="2022-11-15T11:56:13.369" v="1649" actId="47"/>
        <pc:sldMkLst>
          <pc:docMk/>
          <pc:sldMk cId="2963614753" sldId="341"/>
        </pc:sldMkLst>
      </pc:sldChg>
      <pc:sldChg chg="add del ord">
        <pc:chgData name="Rachel Kok" userId="adad1452-82d9-432f-b3d0-d27e1e0205a0" providerId="ADAL" clId="{5B18428A-05B3-4EAC-9DE7-935767B2313C}" dt="2022-11-15T09:35:02.869" v="153"/>
        <pc:sldMkLst>
          <pc:docMk/>
          <pc:sldMk cId="2334962053" sldId="342"/>
        </pc:sldMkLst>
      </pc:sldChg>
      <pc:sldChg chg="addSp delSp modSp add mod modTransition modNotesTx">
        <pc:chgData name="Rachel Kok" userId="adad1452-82d9-432f-b3d0-d27e1e0205a0" providerId="ADAL" clId="{5B18428A-05B3-4EAC-9DE7-935767B2313C}" dt="2022-11-15T14:57:06.430" v="2273"/>
        <pc:sldMkLst>
          <pc:docMk/>
          <pc:sldMk cId="279811060" sldId="343"/>
        </pc:sldMkLst>
        <pc:spChg chg="add del mod">
          <ac:chgData name="Rachel Kok" userId="adad1452-82d9-432f-b3d0-d27e1e0205a0" providerId="ADAL" clId="{5B18428A-05B3-4EAC-9DE7-935767B2313C}" dt="2022-11-15T10:02:10.973" v="827" actId="478"/>
          <ac:spMkLst>
            <pc:docMk/>
            <pc:sldMk cId="279811060" sldId="343"/>
            <ac:spMk id="3" creationId="{CA06770F-658D-4C48-BD65-250619DAFFEC}"/>
          </ac:spMkLst>
        </pc:spChg>
        <pc:spChg chg="mod">
          <ac:chgData name="Rachel Kok" userId="adad1452-82d9-432f-b3d0-d27e1e0205a0" providerId="ADAL" clId="{5B18428A-05B3-4EAC-9DE7-935767B2313C}" dt="2022-11-15T10:01:34.565" v="818" actId="14100"/>
          <ac:spMkLst>
            <pc:docMk/>
            <pc:sldMk cId="279811060" sldId="343"/>
            <ac:spMk id="9" creationId="{6C150D0C-EAB3-4076-8DAF-316826F5D4C8}"/>
          </ac:spMkLst>
        </pc:spChg>
        <pc:spChg chg="add mod">
          <ac:chgData name="Rachel Kok" userId="adad1452-82d9-432f-b3d0-d27e1e0205a0" providerId="ADAL" clId="{5B18428A-05B3-4EAC-9DE7-935767B2313C}" dt="2022-11-15T14:53:56.931" v="2263"/>
          <ac:spMkLst>
            <pc:docMk/>
            <pc:sldMk cId="279811060" sldId="343"/>
            <ac:spMk id="11" creationId="{C287B33B-A068-4C7C-A790-BB363C99FBC3}"/>
          </ac:spMkLst>
        </pc:spChg>
        <pc:spChg chg="mod">
          <ac:chgData name="Rachel Kok" userId="adad1452-82d9-432f-b3d0-d27e1e0205a0" providerId="ADAL" clId="{5B18428A-05B3-4EAC-9DE7-935767B2313C}" dt="2022-11-15T10:02:00.739" v="824" actId="14100"/>
          <ac:spMkLst>
            <pc:docMk/>
            <pc:sldMk cId="279811060" sldId="343"/>
            <ac:spMk id="13" creationId="{F840D6E9-D9DB-484B-885A-41CDD5D58ECB}"/>
          </ac:spMkLst>
        </pc:spChg>
        <pc:spChg chg="mod">
          <ac:chgData name="Rachel Kok" userId="adad1452-82d9-432f-b3d0-d27e1e0205a0" providerId="ADAL" clId="{5B18428A-05B3-4EAC-9DE7-935767B2313C}" dt="2022-11-15T10:02:03.956" v="825" actId="1076"/>
          <ac:spMkLst>
            <pc:docMk/>
            <pc:sldMk cId="279811060" sldId="343"/>
            <ac:spMk id="15" creationId="{DF06821E-8768-4327-A044-FD498CEBB027}"/>
          </ac:spMkLst>
        </pc:spChg>
        <pc:graphicFrameChg chg="del">
          <ac:chgData name="Rachel Kok" userId="adad1452-82d9-432f-b3d0-d27e1e0205a0" providerId="ADAL" clId="{5B18428A-05B3-4EAC-9DE7-935767B2313C}" dt="2022-11-15T10:02:07.054" v="826" actId="478"/>
          <ac:graphicFrameMkLst>
            <pc:docMk/>
            <pc:sldMk cId="279811060" sldId="343"/>
            <ac:graphicFrameMk id="5" creationId="{D317E4F6-7A43-0030-F9B8-6D0C535929EA}"/>
          </ac:graphicFrameMkLst>
        </pc:graphicFrameChg>
        <pc:picChg chg="add mod">
          <ac:chgData name="Rachel Kok" userId="adad1452-82d9-432f-b3d0-d27e1e0205a0" providerId="ADAL" clId="{5B18428A-05B3-4EAC-9DE7-935767B2313C}" dt="2022-11-15T14:53:56.931" v="2263"/>
          <ac:picMkLst>
            <pc:docMk/>
            <pc:sldMk cId="279811060" sldId="343"/>
            <ac:picMk id="7" creationId="{E2B0DAEA-A5EF-4CBC-AA24-CA3B0E4DB6D4}"/>
          </ac:picMkLst>
        </pc:picChg>
        <pc:picChg chg="add mod">
          <ac:chgData name="Rachel Kok" userId="adad1452-82d9-432f-b3d0-d27e1e0205a0" providerId="ADAL" clId="{5B18428A-05B3-4EAC-9DE7-935767B2313C}" dt="2022-11-15T10:02:58.429" v="835" actId="1076"/>
          <ac:picMkLst>
            <pc:docMk/>
            <pc:sldMk cId="279811060" sldId="343"/>
            <ac:picMk id="8" creationId="{3705FE85-E9D7-4D69-9507-C0681568E330}"/>
          </ac:picMkLst>
        </pc:picChg>
        <pc:picChg chg="add mod">
          <ac:chgData name="Rachel Kok" userId="adad1452-82d9-432f-b3d0-d27e1e0205a0" providerId="ADAL" clId="{5B18428A-05B3-4EAC-9DE7-935767B2313C}" dt="2022-11-15T14:54:00.188" v="2264" actId="1076"/>
          <ac:picMkLst>
            <pc:docMk/>
            <pc:sldMk cId="279811060" sldId="343"/>
            <ac:picMk id="10" creationId="{AB918D54-E3EA-4911-BA51-35BBACA43C0F}"/>
          </ac:picMkLst>
        </pc:picChg>
      </pc:sldChg>
      <pc:sldChg chg="add del">
        <pc:chgData name="Rachel Kok" userId="adad1452-82d9-432f-b3d0-d27e1e0205a0" providerId="ADAL" clId="{5B18428A-05B3-4EAC-9DE7-935767B2313C}" dt="2022-11-15T09:57:25.452" v="697"/>
        <pc:sldMkLst>
          <pc:docMk/>
          <pc:sldMk cId="1343927981" sldId="343"/>
        </pc:sldMkLst>
      </pc:sldChg>
      <pc:sldChg chg="add del">
        <pc:chgData name="Rachel Kok" userId="adad1452-82d9-432f-b3d0-d27e1e0205a0" providerId="ADAL" clId="{5B18428A-05B3-4EAC-9DE7-935767B2313C}" dt="2022-11-15T09:56:48.007" v="667"/>
        <pc:sldMkLst>
          <pc:docMk/>
          <pc:sldMk cId="1613235740" sldId="343"/>
        </pc:sldMkLst>
      </pc:sldChg>
      <pc:sldChg chg="addSp delSp modSp add mod modNotesTx">
        <pc:chgData name="Rachel Kok" userId="adad1452-82d9-432f-b3d0-d27e1e0205a0" providerId="ADAL" clId="{5B18428A-05B3-4EAC-9DE7-935767B2313C}" dt="2022-11-18T10:22:19.410" v="2289" actId="14100"/>
        <pc:sldMkLst>
          <pc:docMk/>
          <pc:sldMk cId="1883055196" sldId="344"/>
        </pc:sldMkLst>
        <pc:spChg chg="mod">
          <ac:chgData name="Rachel Kok" userId="adad1452-82d9-432f-b3d0-d27e1e0205a0" providerId="ADAL" clId="{5B18428A-05B3-4EAC-9DE7-935767B2313C}" dt="2022-11-15T14:40:23.554" v="2212" actId="1076"/>
          <ac:spMkLst>
            <pc:docMk/>
            <pc:sldMk cId="1883055196" sldId="344"/>
            <ac:spMk id="5" creationId="{00000000-0000-0000-0000-000000000000}"/>
          </ac:spMkLst>
        </pc:spChg>
        <pc:spChg chg="mod">
          <ac:chgData name="Rachel Kok" userId="adad1452-82d9-432f-b3d0-d27e1e0205a0" providerId="ADAL" clId="{5B18428A-05B3-4EAC-9DE7-935767B2313C}" dt="2022-11-18T10:22:06.014" v="2285" actId="14100"/>
          <ac:spMkLst>
            <pc:docMk/>
            <pc:sldMk cId="1883055196" sldId="344"/>
            <ac:spMk id="6" creationId="{0A14F381-5982-47E7-86E9-A3011D42DE6E}"/>
          </ac:spMkLst>
        </pc:spChg>
        <pc:spChg chg="mod">
          <ac:chgData name="Rachel Kok" userId="adad1452-82d9-432f-b3d0-d27e1e0205a0" providerId="ADAL" clId="{5B18428A-05B3-4EAC-9DE7-935767B2313C}" dt="2022-11-18T10:22:19.410" v="2289" actId="14100"/>
          <ac:spMkLst>
            <pc:docMk/>
            <pc:sldMk cId="1883055196" sldId="344"/>
            <ac:spMk id="7" creationId="{91EF54CA-A277-4B4B-884E-CA1522092596}"/>
          </ac:spMkLst>
        </pc:spChg>
        <pc:picChg chg="del">
          <ac:chgData name="Rachel Kok" userId="adad1452-82d9-432f-b3d0-d27e1e0205a0" providerId="ADAL" clId="{5B18428A-05B3-4EAC-9DE7-935767B2313C}" dt="2022-11-15T10:05:46.497" v="1087" actId="478"/>
          <ac:picMkLst>
            <pc:docMk/>
            <pc:sldMk cId="1883055196" sldId="344"/>
            <ac:picMk id="3" creationId="{CA081FDE-86B0-40AC-875E-2D206A67B4F3}"/>
          </ac:picMkLst>
        </pc:picChg>
        <pc:picChg chg="add mod modCrop">
          <ac:chgData name="Rachel Kok" userId="adad1452-82d9-432f-b3d0-d27e1e0205a0" providerId="ADAL" clId="{5B18428A-05B3-4EAC-9DE7-935767B2313C}" dt="2022-11-15T10:12:37.428" v="1163" actId="1076"/>
          <ac:picMkLst>
            <pc:docMk/>
            <pc:sldMk cId="1883055196" sldId="344"/>
            <ac:picMk id="4" creationId="{DFF9CF89-6E98-4AB6-91D3-93137E2BFFC7}"/>
          </ac:picMkLst>
        </pc:picChg>
        <pc:picChg chg="add del mod">
          <ac:chgData name="Rachel Kok" userId="adad1452-82d9-432f-b3d0-d27e1e0205a0" providerId="ADAL" clId="{5B18428A-05B3-4EAC-9DE7-935767B2313C}" dt="2022-11-15T10:08:14.250" v="1153" actId="478"/>
          <ac:picMkLst>
            <pc:docMk/>
            <pc:sldMk cId="1883055196" sldId="344"/>
            <ac:picMk id="8" creationId="{B31997BA-F927-4339-8212-E1FDAE402ABF}"/>
          </ac:picMkLst>
        </pc:picChg>
        <pc:picChg chg="add mod">
          <ac:chgData name="Rachel Kok" userId="adad1452-82d9-432f-b3d0-d27e1e0205a0" providerId="ADAL" clId="{5B18428A-05B3-4EAC-9DE7-935767B2313C}" dt="2022-11-15T10:12:39.986" v="1164" actId="1076"/>
          <ac:picMkLst>
            <pc:docMk/>
            <pc:sldMk cId="1883055196" sldId="344"/>
            <ac:picMk id="9" creationId="{B2DE5BED-C59C-4037-9D7D-D7CA2F71C761}"/>
          </ac:picMkLst>
        </pc:picChg>
        <pc:picChg chg="mod">
          <ac:chgData name="Rachel Kok" userId="adad1452-82d9-432f-b3d0-d27e1e0205a0" providerId="ADAL" clId="{5B18428A-05B3-4EAC-9DE7-935767B2313C}" dt="2022-11-15T10:12:44.433" v="1166" actId="1076"/>
          <ac:picMkLst>
            <pc:docMk/>
            <pc:sldMk cId="1883055196" sldId="344"/>
            <ac:picMk id="17" creationId="{E5B13013-2A36-4F4C-AF3F-0C3B8A4F07B2}"/>
          </ac:picMkLst>
        </pc:picChg>
      </pc:sldChg>
      <pc:sldChg chg="add del">
        <pc:chgData name="Rachel Kok" userId="adad1452-82d9-432f-b3d0-d27e1e0205a0" providerId="ADAL" clId="{5B18428A-05B3-4EAC-9DE7-935767B2313C}" dt="2022-11-15T10:03:48.463" v="841"/>
        <pc:sldMkLst>
          <pc:docMk/>
          <pc:sldMk cId="3606995419" sldId="344"/>
        </pc:sldMkLst>
      </pc:sldChg>
      <pc:sldChg chg="addSp delSp modSp add mod modNotesTx">
        <pc:chgData name="Rachel Kok" userId="adad1452-82d9-432f-b3d0-d27e1e0205a0" providerId="ADAL" clId="{5B18428A-05B3-4EAC-9DE7-935767B2313C}" dt="2022-11-18T10:21:27.294" v="2277" actId="2711"/>
        <pc:sldMkLst>
          <pc:docMk/>
          <pc:sldMk cId="2219568317" sldId="345"/>
        </pc:sldMkLst>
        <pc:spChg chg="mod">
          <ac:chgData name="Rachel Kok" userId="adad1452-82d9-432f-b3d0-d27e1e0205a0" providerId="ADAL" clId="{5B18428A-05B3-4EAC-9DE7-935767B2313C}" dt="2022-11-15T14:55:27.997" v="2267" actId="207"/>
          <ac:spMkLst>
            <pc:docMk/>
            <pc:sldMk cId="2219568317" sldId="345"/>
            <ac:spMk id="3" creationId="{00000000-0000-0000-0000-000000000000}"/>
          </ac:spMkLst>
        </pc:spChg>
        <pc:spChg chg="mod">
          <ac:chgData name="Rachel Kok" userId="adad1452-82d9-432f-b3d0-d27e1e0205a0" providerId="ADAL" clId="{5B18428A-05B3-4EAC-9DE7-935767B2313C}" dt="2022-11-18T10:21:27.294" v="2277" actId="2711"/>
          <ac:spMkLst>
            <pc:docMk/>
            <pc:sldMk cId="2219568317" sldId="345"/>
            <ac:spMk id="14" creationId="{75B80687-9414-44E2-9129-1B0F73D6479B}"/>
          </ac:spMkLst>
        </pc:spChg>
        <pc:picChg chg="del">
          <ac:chgData name="Rachel Kok" userId="adad1452-82d9-432f-b3d0-d27e1e0205a0" providerId="ADAL" clId="{5B18428A-05B3-4EAC-9DE7-935767B2313C}" dt="2022-11-15T10:47:10.686" v="1376" actId="478"/>
          <ac:picMkLst>
            <pc:docMk/>
            <pc:sldMk cId="2219568317" sldId="345"/>
            <ac:picMk id="7" creationId="{0DDF82F8-2A2C-42FA-A1E3-F1E8316F2BA5}"/>
          </ac:picMkLst>
        </pc:picChg>
        <pc:picChg chg="add mod">
          <ac:chgData name="Rachel Kok" userId="adad1452-82d9-432f-b3d0-d27e1e0205a0" providerId="ADAL" clId="{5B18428A-05B3-4EAC-9DE7-935767B2313C}" dt="2022-11-15T11:02:20.684" v="1381" actId="1076"/>
          <ac:picMkLst>
            <pc:docMk/>
            <pc:sldMk cId="2219568317" sldId="345"/>
            <ac:picMk id="10" creationId="{4C6776BC-6B33-439E-9413-34638F78ED8C}"/>
          </ac:picMkLst>
        </pc:picChg>
      </pc:sldChg>
      <pc:sldChg chg="add del">
        <pc:chgData name="Rachel Kok" userId="adad1452-82d9-432f-b3d0-d27e1e0205a0" providerId="ADAL" clId="{5B18428A-05B3-4EAC-9DE7-935767B2313C}" dt="2022-11-15T10:14:04.931" v="1172"/>
        <pc:sldMkLst>
          <pc:docMk/>
          <pc:sldMk cId="3776974194" sldId="345"/>
        </pc:sldMkLst>
      </pc:sldChg>
      <pc:sldChg chg="addSp delSp modSp add mod modNotesTx">
        <pc:chgData name="Rachel Kok" userId="adad1452-82d9-432f-b3d0-d27e1e0205a0" providerId="ADAL" clId="{5B18428A-05B3-4EAC-9DE7-935767B2313C}" dt="2022-11-15T14:51:42.088" v="2250" actId="20577"/>
        <pc:sldMkLst>
          <pc:docMk/>
          <pc:sldMk cId="1202428525" sldId="346"/>
        </pc:sldMkLst>
        <pc:spChg chg="mod">
          <ac:chgData name="Rachel Kok" userId="adad1452-82d9-432f-b3d0-d27e1e0205a0" providerId="ADAL" clId="{5B18428A-05B3-4EAC-9DE7-935767B2313C}" dt="2022-11-15T11:05:00.365" v="1452" actId="1076"/>
          <ac:spMkLst>
            <pc:docMk/>
            <pc:sldMk cId="1202428525" sldId="346"/>
            <ac:spMk id="5" creationId="{00000000-0000-0000-0000-000000000000}"/>
          </ac:spMkLst>
        </pc:spChg>
        <pc:spChg chg="del mod">
          <ac:chgData name="Rachel Kok" userId="adad1452-82d9-432f-b3d0-d27e1e0205a0" providerId="ADAL" clId="{5B18428A-05B3-4EAC-9DE7-935767B2313C}" dt="2022-11-15T11:10:47.662" v="1490" actId="478"/>
          <ac:spMkLst>
            <pc:docMk/>
            <pc:sldMk cId="1202428525" sldId="346"/>
            <ac:spMk id="10" creationId="{7A1D3DBD-B991-4F3B-8346-12F38E7805E0}"/>
          </ac:spMkLst>
        </pc:spChg>
        <pc:spChg chg="del mod">
          <ac:chgData name="Rachel Kok" userId="adad1452-82d9-432f-b3d0-d27e1e0205a0" providerId="ADAL" clId="{5B18428A-05B3-4EAC-9DE7-935767B2313C}" dt="2022-11-15T11:05:07.314" v="1454" actId="478"/>
          <ac:spMkLst>
            <pc:docMk/>
            <pc:sldMk cId="1202428525" sldId="346"/>
            <ac:spMk id="11" creationId="{B8B80BA0-46C6-436A-9DFC-9236461224F2}"/>
          </ac:spMkLst>
        </pc:spChg>
        <pc:spChg chg="add mod">
          <ac:chgData name="Rachel Kok" userId="adad1452-82d9-432f-b3d0-d27e1e0205a0" providerId="ADAL" clId="{5B18428A-05B3-4EAC-9DE7-935767B2313C}" dt="2022-11-15T11:10:47.986" v="1491"/>
          <ac:spMkLst>
            <pc:docMk/>
            <pc:sldMk cId="1202428525" sldId="346"/>
            <ac:spMk id="15" creationId="{26B0D8B4-D340-41BB-A9A2-6B71969AE525}"/>
          </ac:spMkLst>
        </pc:spChg>
        <pc:spChg chg="mod">
          <ac:chgData name="Rachel Kok" userId="adad1452-82d9-432f-b3d0-d27e1e0205a0" providerId="ADAL" clId="{5B18428A-05B3-4EAC-9DE7-935767B2313C}" dt="2022-11-15T11:06:17.101" v="1462" actId="1076"/>
          <ac:spMkLst>
            <pc:docMk/>
            <pc:sldMk cId="1202428525" sldId="346"/>
            <ac:spMk id="22" creationId="{00000000-0000-0000-0000-000000000000}"/>
          </ac:spMkLst>
        </pc:spChg>
        <pc:spChg chg="mod">
          <ac:chgData name="Rachel Kok" userId="adad1452-82d9-432f-b3d0-d27e1e0205a0" providerId="ADAL" clId="{5B18428A-05B3-4EAC-9DE7-935767B2313C}" dt="2022-11-15T11:04:48.188" v="1449" actId="14100"/>
          <ac:spMkLst>
            <pc:docMk/>
            <pc:sldMk cId="1202428525" sldId="346"/>
            <ac:spMk id="23" creationId="{00000000-0000-0000-0000-000000000000}"/>
          </ac:spMkLst>
        </pc:spChg>
        <pc:picChg chg="add mod">
          <ac:chgData name="Rachel Kok" userId="adad1452-82d9-432f-b3d0-d27e1e0205a0" providerId="ADAL" clId="{5B18428A-05B3-4EAC-9DE7-935767B2313C}" dt="2022-11-15T11:05:42.480" v="1459" actId="1076"/>
          <ac:picMkLst>
            <pc:docMk/>
            <pc:sldMk cId="1202428525" sldId="346"/>
            <ac:picMk id="12" creationId="{8635F27F-FBE0-488B-B5AF-3E08F6CB381B}"/>
          </ac:picMkLst>
        </pc:picChg>
        <pc:picChg chg="del">
          <ac:chgData name="Rachel Kok" userId="adad1452-82d9-432f-b3d0-d27e1e0205a0" providerId="ADAL" clId="{5B18428A-05B3-4EAC-9DE7-935767B2313C}" dt="2022-11-15T11:05:02.023" v="1453" actId="478"/>
          <ac:picMkLst>
            <pc:docMk/>
            <pc:sldMk cId="1202428525" sldId="346"/>
            <ac:picMk id="14" creationId="{C7685EE9-071F-48F3-80AE-439B1D90C73B}"/>
          </ac:picMkLst>
        </pc:picChg>
      </pc:sldChg>
      <pc:sldChg chg="addSp delSp modSp add mod modNotesTx">
        <pc:chgData name="Rachel Kok" userId="adad1452-82d9-432f-b3d0-d27e1e0205a0" providerId="ADAL" clId="{5B18428A-05B3-4EAC-9DE7-935767B2313C}" dt="2022-11-18T10:21:38.151" v="2280" actId="207"/>
        <pc:sldMkLst>
          <pc:docMk/>
          <pc:sldMk cId="3622367399" sldId="347"/>
        </pc:sldMkLst>
        <pc:spChg chg="mod">
          <ac:chgData name="Rachel Kok" userId="adad1452-82d9-432f-b3d0-d27e1e0205a0" providerId="ADAL" clId="{5B18428A-05B3-4EAC-9DE7-935767B2313C}" dt="2022-11-15T11:09:38.260" v="1485" actId="1076"/>
          <ac:spMkLst>
            <pc:docMk/>
            <pc:sldMk cId="3622367399" sldId="347"/>
            <ac:spMk id="5" creationId="{00000000-0000-0000-0000-000000000000}"/>
          </ac:spMkLst>
        </pc:spChg>
        <pc:spChg chg="mod">
          <ac:chgData name="Rachel Kok" userId="adad1452-82d9-432f-b3d0-d27e1e0205a0" providerId="ADAL" clId="{5B18428A-05B3-4EAC-9DE7-935767B2313C}" dt="2022-11-18T10:21:38.151" v="2280" actId="207"/>
          <ac:spMkLst>
            <pc:docMk/>
            <pc:sldMk cId="3622367399" sldId="347"/>
            <ac:spMk id="6" creationId="{0A14F381-5982-47E7-86E9-A3011D42DE6E}"/>
          </ac:spMkLst>
        </pc:spChg>
        <pc:spChg chg="mod">
          <ac:chgData name="Rachel Kok" userId="adad1452-82d9-432f-b3d0-d27e1e0205a0" providerId="ADAL" clId="{5B18428A-05B3-4EAC-9DE7-935767B2313C}" dt="2022-11-15T11:09:35.523" v="1484" actId="1076"/>
          <ac:spMkLst>
            <pc:docMk/>
            <pc:sldMk cId="3622367399" sldId="347"/>
            <ac:spMk id="7" creationId="{91EF54CA-A277-4B4B-884E-CA1522092596}"/>
          </ac:spMkLst>
        </pc:spChg>
        <pc:spChg chg="add del mod">
          <ac:chgData name="Rachel Kok" userId="adad1452-82d9-432f-b3d0-d27e1e0205a0" providerId="ADAL" clId="{5B18428A-05B3-4EAC-9DE7-935767B2313C}" dt="2022-11-15T14:56:30.825" v="2270" actId="478"/>
          <ac:spMkLst>
            <pc:docMk/>
            <pc:sldMk cId="3622367399" sldId="347"/>
            <ac:spMk id="11" creationId="{3851CCDD-D12F-40B5-8DF4-380227B8C356}"/>
          </ac:spMkLst>
        </pc:spChg>
        <pc:spChg chg="add mod">
          <ac:chgData name="Rachel Kok" userId="adad1452-82d9-432f-b3d0-d27e1e0205a0" providerId="ADAL" clId="{5B18428A-05B3-4EAC-9DE7-935767B2313C}" dt="2022-11-15T14:56:37.401" v="2271"/>
          <ac:spMkLst>
            <pc:docMk/>
            <pc:sldMk cId="3622367399" sldId="347"/>
            <ac:spMk id="12" creationId="{F7EE1561-C2BE-4567-86C0-7E653A859B18}"/>
          </ac:spMkLst>
        </pc:spChg>
        <pc:spChg chg="del mod">
          <ac:chgData name="Rachel Kok" userId="adad1452-82d9-432f-b3d0-d27e1e0205a0" providerId="ADAL" clId="{5B18428A-05B3-4EAC-9DE7-935767B2313C}" dt="2022-11-15T11:10:25.761" v="1489" actId="478"/>
          <ac:spMkLst>
            <pc:docMk/>
            <pc:sldMk cId="3622367399" sldId="347"/>
            <ac:spMk id="18" creationId="{1637A62B-DCB2-455C-8583-46677D4D10EB}"/>
          </ac:spMkLst>
        </pc:spChg>
        <pc:picChg chg="del">
          <ac:chgData name="Rachel Kok" userId="adad1452-82d9-432f-b3d0-d27e1e0205a0" providerId="ADAL" clId="{5B18428A-05B3-4EAC-9DE7-935767B2313C}" dt="2022-11-15T11:08:39.949" v="1472" actId="478"/>
          <ac:picMkLst>
            <pc:docMk/>
            <pc:sldMk cId="3622367399" sldId="347"/>
            <ac:picMk id="4" creationId="{DFF9CF89-6E98-4AB6-91D3-93137E2BFFC7}"/>
          </ac:picMkLst>
        </pc:picChg>
        <pc:picChg chg="add mod">
          <ac:chgData name="Rachel Kok" userId="adad1452-82d9-432f-b3d0-d27e1e0205a0" providerId="ADAL" clId="{5B18428A-05B3-4EAC-9DE7-935767B2313C}" dt="2022-11-15T14:56:37.401" v="2271"/>
          <ac:picMkLst>
            <pc:docMk/>
            <pc:sldMk cId="3622367399" sldId="347"/>
            <ac:picMk id="8" creationId="{53E86588-A94E-4E89-B4C1-EFF5E4A92985}"/>
          </ac:picMkLst>
        </pc:picChg>
        <pc:picChg chg="mod">
          <ac:chgData name="Rachel Kok" userId="adad1452-82d9-432f-b3d0-d27e1e0205a0" providerId="ADAL" clId="{5B18428A-05B3-4EAC-9DE7-935767B2313C}" dt="2022-11-15T11:09:27.821" v="1482" actId="1076"/>
          <ac:picMkLst>
            <pc:docMk/>
            <pc:sldMk cId="3622367399" sldId="347"/>
            <ac:picMk id="9" creationId="{B2DE5BED-C59C-4037-9D7D-D7CA2F71C761}"/>
          </ac:picMkLst>
        </pc:picChg>
        <pc:picChg chg="add del mod">
          <ac:chgData name="Rachel Kok" userId="adad1452-82d9-432f-b3d0-d27e1e0205a0" providerId="ADAL" clId="{5B18428A-05B3-4EAC-9DE7-935767B2313C}" dt="2022-11-15T14:56:29.285" v="2269" actId="478"/>
          <ac:picMkLst>
            <pc:docMk/>
            <pc:sldMk cId="3622367399" sldId="347"/>
            <ac:picMk id="10" creationId="{FE8C3B9A-0BD3-4018-B7B9-9AEFCE5195D9}"/>
          </ac:picMkLst>
        </pc:picChg>
        <pc:picChg chg="del">
          <ac:chgData name="Rachel Kok" userId="adad1452-82d9-432f-b3d0-d27e1e0205a0" providerId="ADAL" clId="{5B18428A-05B3-4EAC-9DE7-935767B2313C}" dt="2022-11-15T11:10:23.781" v="1488" actId="478"/>
          <ac:picMkLst>
            <pc:docMk/>
            <pc:sldMk cId="3622367399" sldId="347"/>
            <ac:picMk id="17" creationId="{E5B13013-2A36-4F4C-AF3F-0C3B8A4F07B2}"/>
          </ac:picMkLst>
        </pc:picChg>
      </pc:sldChg>
      <pc:sldChg chg="add del">
        <pc:chgData name="Rachel Kok" userId="adad1452-82d9-432f-b3d0-d27e1e0205a0" providerId="ADAL" clId="{5B18428A-05B3-4EAC-9DE7-935767B2313C}" dt="2022-11-15T11:11:08.058" v="1493"/>
        <pc:sldMkLst>
          <pc:docMk/>
          <pc:sldMk cId="1990906732" sldId="348"/>
        </pc:sldMkLst>
      </pc:sldChg>
      <pc:sldChg chg="addSp delSp modSp add mod modNotesTx">
        <pc:chgData name="Rachel Kok" userId="adad1452-82d9-432f-b3d0-d27e1e0205a0" providerId="ADAL" clId="{5B18428A-05B3-4EAC-9DE7-935767B2313C}" dt="2022-11-15T14:52:18.062" v="2258" actId="1076"/>
        <pc:sldMkLst>
          <pc:docMk/>
          <pc:sldMk cId="2698394299" sldId="348"/>
        </pc:sldMkLst>
        <pc:spChg chg="mod">
          <ac:chgData name="Rachel Kok" userId="adad1452-82d9-432f-b3d0-d27e1e0205a0" providerId="ADAL" clId="{5B18428A-05B3-4EAC-9DE7-935767B2313C}" dt="2022-11-15T14:52:00.022" v="2252" actId="1076"/>
          <ac:spMkLst>
            <pc:docMk/>
            <pc:sldMk cId="2698394299" sldId="348"/>
            <ac:spMk id="5" creationId="{00000000-0000-0000-0000-000000000000}"/>
          </ac:spMkLst>
        </pc:spChg>
        <pc:spChg chg="del mod">
          <ac:chgData name="Rachel Kok" userId="adad1452-82d9-432f-b3d0-d27e1e0205a0" providerId="ADAL" clId="{5B18428A-05B3-4EAC-9DE7-935767B2313C}" dt="2022-11-15T11:53:24.003" v="1641" actId="478"/>
          <ac:spMkLst>
            <pc:docMk/>
            <pc:sldMk cId="2698394299" sldId="348"/>
            <ac:spMk id="11" creationId="{B8B80BA0-46C6-436A-9DFC-9236461224F2}"/>
          </ac:spMkLst>
        </pc:spChg>
        <pc:spChg chg="mod">
          <ac:chgData name="Rachel Kok" userId="adad1452-82d9-432f-b3d0-d27e1e0205a0" providerId="ADAL" clId="{5B18428A-05B3-4EAC-9DE7-935767B2313C}" dt="2022-11-15T14:52:18.062" v="2258" actId="1076"/>
          <ac:spMkLst>
            <pc:docMk/>
            <pc:sldMk cId="2698394299" sldId="348"/>
            <ac:spMk id="22" creationId="{00000000-0000-0000-0000-000000000000}"/>
          </ac:spMkLst>
        </pc:spChg>
        <pc:spChg chg="mod">
          <ac:chgData name="Rachel Kok" userId="adad1452-82d9-432f-b3d0-d27e1e0205a0" providerId="ADAL" clId="{5B18428A-05B3-4EAC-9DE7-935767B2313C}" dt="2022-11-15T14:50:26.741" v="2221" actId="14100"/>
          <ac:spMkLst>
            <pc:docMk/>
            <pc:sldMk cId="2698394299" sldId="348"/>
            <ac:spMk id="23" creationId="{00000000-0000-0000-0000-000000000000}"/>
          </ac:spMkLst>
        </pc:spChg>
        <pc:picChg chg="add mod">
          <ac:chgData name="Rachel Kok" userId="adad1452-82d9-432f-b3d0-d27e1e0205a0" providerId="ADAL" clId="{5B18428A-05B3-4EAC-9DE7-935767B2313C}" dt="2022-11-15T14:51:07.036" v="2238" actId="29295"/>
          <ac:picMkLst>
            <pc:docMk/>
            <pc:sldMk cId="2698394299" sldId="348"/>
            <ac:picMk id="3" creationId="{1E737775-CC89-4C7D-AE6B-340F0A3784E0}"/>
          </ac:picMkLst>
        </pc:picChg>
        <pc:picChg chg="add del">
          <ac:chgData name="Rachel Kok" userId="adad1452-82d9-432f-b3d0-d27e1e0205a0" providerId="ADAL" clId="{5B18428A-05B3-4EAC-9DE7-935767B2313C}" dt="2022-11-15T11:53:26.365" v="1643" actId="22"/>
          <ac:picMkLst>
            <pc:docMk/>
            <pc:sldMk cId="2698394299" sldId="348"/>
            <ac:picMk id="3" creationId="{BEB48797-2F00-4ED7-8321-EA5A9BDB4AAF}"/>
          </ac:picMkLst>
        </pc:picChg>
        <pc:picChg chg="add del mod">
          <ac:chgData name="Rachel Kok" userId="adad1452-82d9-432f-b3d0-d27e1e0205a0" providerId="ADAL" clId="{5B18428A-05B3-4EAC-9DE7-935767B2313C}" dt="2022-11-15T12:10:32.726" v="2094" actId="478"/>
          <ac:picMkLst>
            <pc:docMk/>
            <pc:sldMk cId="2698394299" sldId="348"/>
            <ac:picMk id="6" creationId="{26205429-EB13-4918-A925-1393E7E1FFE4}"/>
          </ac:picMkLst>
        </pc:picChg>
        <pc:picChg chg="add mod modCrop">
          <ac:chgData name="Rachel Kok" userId="adad1452-82d9-432f-b3d0-d27e1e0205a0" providerId="ADAL" clId="{5B18428A-05B3-4EAC-9DE7-935767B2313C}" dt="2022-11-15T14:50:24.375" v="2220" actId="14100"/>
          <ac:picMkLst>
            <pc:docMk/>
            <pc:sldMk cId="2698394299" sldId="348"/>
            <ac:picMk id="8" creationId="{BB29CBB2-553A-4F3C-9170-631F44BFB939}"/>
          </ac:picMkLst>
        </pc:picChg>
        <pc:picChg chg="del">
          <ac:chgData name="Rachel Kok" userId="adad1452-82d9-432f-b3d0-d27e1e0205a0" providerId="ADAL" clId="{5B18428A-05B3-4EAC-9DE7-935767B2313C}" dt="2022-11-15T12:47:16.997" v="2206" actId="478"/>
          <ac:picMkLst>
            <pc:docMk/>
            <pc:sldMk cId="2698394299" sldId="348"/>
            <ac:picMk id="14" creationId="{C7685EE9-071F-48F3-80AE-439B1D90C73B}"/>
          </ac:picMkLst>
        </pc:picChg>
      </pc:sldChg>
      <pc:sldChg chg="addSp delSp modSp add mod modTransition setBg delDesignElem">
        <pc:chgData name="Rachel Kok" userId="adad1452-82d9-432f-b3d0-d27e1e0205a0" providerId="ADAL" clId="{5B18428A-05B3-4EAC-9DE7-935767B2313C}" dt="2022-11-15T14:57:02.960" v="2272"/>
        <pc:sldMkLst>
          <pc:docMk/>
          <pc:sldMk cId="2120163940" sldId="349"/>
        </pc:sldMkLst>
        <pc:spChg chg="mod ord">
          <ac:chgData name="Rachel Kok" userId="adad1452-82d9-432f-b3d0-d27e1e0205a0" providerId="ADAL" clId="{5B18428A-05B3-4EAC-9DE7-935767B2313C}" dt="2022-11-15T14:52:53.471" v="2260" actId="1076"/>
          <ac:spMkLst>
            <pc:docMk/>
            <pc:sldMk cId="2120163940" sldId="349"/>
            <ac:spMk id="2" creationId="{DAE0B7DC-244F-4291-919B-336BE6421E1E}"/>
          </ac:spMkLst>
        </pc:spChg>
        <pc:spChg chg="add mod">
          <ac:chgData name="Rachel Kok" userId="adad1452-82d9-432f-b3d0-d27e1e0205a0" providerId="ADAL" clId="{5B18428A-05B3-4EAC-9DE7-935767B2313C}" dt="2022-11-15T11:37:06.551" v="1537" actId="14100"/>
          <ac:spMkLst>
            <pc:docMk/>
            <pc:sldMk cId="2120163940" sldId="349"/>
            <ac:spMk id="11" creationId="{7CFCD008-04F9-4833-9B08-025E5C667962}"/>
          </ac:spMkLst>
        </pc:spChg>
        <pc:spChg chg="add mod">
          <ac:chgData name="Rachel Kok" userId="adad1452-82d9-432f-b3d0-d27e1e0205a0" providerId="ADAL" clId="{5B18428A-05B3-4EAC-9DE7-935767B2313C}" dt="2022-11-15T14:53:38.246" v="2262"/>
          <ac:spMkLst>
            <pc:docMk/>
            <pc:sldMk cId="2120163940" sldId="349"/>
            <ac:spMk id="13" creationId="{C972EBB7-D9F2-430F-9371-1E6228127494}"/>
          </ac:spMkLst>
        </pc:spChg>
        <pc:spChg chg="mod ord">
          <ac:chgData name="Rachel Kok" userId="adad1452-82d9-432f-b3d0-d27e1e0205a0" providerId="ADAL" clId="{5B18428A-05B3-4EAC-9DE7-935767B2313C}" dt="2022-11-15T14:52:56.154" v="2261" actId="1076"/>
          <ac:spMkLst>
            <pc:docMk/>
            <pc:sldMk cId="2120163940" sldId="349"/>
            <ac:spMk id="2056" creationId="{79F9BE3E-B5B5-90CE-71D0-7B78D4913FD9}"/>
          </ac:spMkLst>
        </pc:spChg>
        <pc:spChg chg="del">
          <ac:chgData name="Rachel Kok" userId="adad1452-82d9-432f-b3d0-d27e1e0205a0" providerId="ADAL" clId="{5B18428A-05B3-4EAC-9DE7-935767B2313C}" dt="2022-11-15T11:33:29.042" v="1498"/>
          <ac:spMkLst>
            <pc:docMk/>
            <pc:sldMk cId="2120163940" sldId="349"/>
            <ac:spMk id="2059" creationId="{A1DFCBE5-52C1-48A9-89CF-E7D68CCA1620}"/>
          </ac:spMkLst>
        </pc:spChg>
        <pc:spChg chg="del">
          <ac:chgData name="Rachel Kok" userId="adad1452-82d9-432f-b3d0-d27e1e0205a0" providerId="ADAL" clId="{5B18428A-05B3-4EAC-9DE7-935767B2313C}" dt="2022-11-15T11:33:29.042" v="1498"/>
          <ac:spMkLst>
            <pc:docMk/>
            <pc:sldMk cId="2120163940" sldId="349"/>
            <ac:spMk id="2061" creationId="{EB17C8F6-D357-4254-BBAC-96B01EEBE162}"/>
          </ac:spMkLst>
        </pc:spChg>
        <pc:picChg chg="add del mod">
          <ac:chgData name="Rachel Kok" userId="adad1452-82d9-432f-b3d0-d27e1e0205a0" providerId="ADAL" clId="{5B18428A-05B3-4EAC-9DE7-935767B2313C}" dt="2022-11-15T11:37:28.853" v="1539" actId="478"/>
          <ac:picMkLst>
            <pc:docMk/>
            <pc:sldMk cId="2120163940" sldId="349"/>
            <ac:picMk id="4" creationId="{480920E6-EEC0-4ABD-806D-8A6126B0641A}"/>
          </ac:picMkLst>
        </pc:picChg>
        <pc:picChg chg="add mod">
          <ac:chgData name="Rachel Kok" userId="adad1452-82d9-432f-b3d0-d27e1e0205a0" providerId="ADAL" clId="{5B18428A-05B3-4EAC-9DE7-935767B2313C}" dt="2022-11-15T14:53:38.246" v="2262"/>
          <ac:picMkLst>
            <pc:docMk/>
            <pc:sldMk cId="2120163940" sldId="349"/>
            <ac:picMk id="10" creationId="{B83C12B5-B301-4077-9E37-1ECA7F7F274B}"/>
          </ac:picMkLst>
        </pc:picChg>
      </pc:sldChg>
      <pc:sldChg chg="modSp add modNotesTx">
        <pc:chgData name="Rachel Kok" userId="adad1452-82d9-432f-b3d0-d27e1e0205a0" providerId="ADAL" clId="{5B18428A-05B3-4EAC-9DE7-935767B2313C}" dt="2022-11-15T12:13:42.583" v="2198" actId="20577"/>
        <pc:sldMkLst>
          <pc:docMk/>
          <pc:sldMk cId="3692829102" sldId="350"/>
        </pc:sldMkLst>
        <pc:spChg chg="mod">
          <ac:chgData name="Rachel Kok" userId="adad1452-82d9-432f-b3d0-d27e1e0205a0" providerId="ADAL" clId="{5B18428A-05B3-4EAC-9DE7-935767B2313C}" dt="2022-11-15T12:07:38.870" v="2043" actId="20577"/>
          <ac:spMkLst>
            <pc:docMk/>
            <pc:sldMk cId="3692829102" sldId="350"/>
            <ac:spMk id="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2C89DC-E22E-6B4D-BBCB-AE79445049A9}" type="datetimeFigureOut">
              <a:rPr lang="en-US" smtClean="0"/>
              <a:t>1/25/2023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90E43F-E41D-B944-AB69-251B7D9709D4}" type="slidenum">
              <a:rPr lang="en-US" smtClean="0"/>
              <a:t>‹nr.›</a:t>
            </a:fld>
            <a:endParaRPr lang="en-US"/>
          </a:p>
        </p:txBody>
      </p:sp>
    </p:spTree>
    <p:extLst>
      <p:ext uri="{BB962C8B-B14F-4D97-AF65-F5344CB8AC3E}">
        <p14:creationId xmlns:p14="http://schemas.microsoft.com/office/powerpoint/2010/main" val="592717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hetklokhuis.nl/tv-uitzending/4502/digitale-kunst"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nvair.nl/2022/ai-gegenereerd-kunstwerk-wint-digitale-kunst-wedstrijd/"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mediawijsheid.nl/algoritme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a:t>Dit is les 5 van de lessenserie Digitaal Burgerschap.</a:t>
            </a:r>
            <a:r>
              <a:rPr lang="nl-NL"/>
              <a:t> </a:t>
            </a:r>
            <a:endParaRPr lang="nl-NL" noProof="0"/>
          </a:p>
          <a:p>
            <a:endParaRPr lang="nl-NL" noProof="0"/>
          </a:p>
          <a:p>
            <a:pPr>
              <a:defRPr/>
            </a:pPr>
            <a:r>
              <a:rPr lang="nl-NL" noProof="0"/>
              <a:t>Bestudeer iedere slide en controleer of de lesstof passend is voor jouw les. De meeste slides bevatten instructies of extra informatie, te vinden </a:t>
            </a:r>
            <a:r>
              <a:rPr lang="nl-NL"/>
              <a:t>in </a:t>
            </a:r>
            <a:r>
              <a:rPr lang="nl-NL" noProof="0"/>
              <a:t>de notities. Wanneer je </a:t>
            </a:r>
            <a:r>
              <a:rPr lang="nl-NL"/>
              <a:t>de</a:t>
            </a:r>
            <a:r>
              <a:rPr lang="nl-NL" noProof="0"/>
              <a:t> PowerPoint presenteert, is het mogelijk om de notities te lezen per slide. Presenteer als diavoorstelling, klik met rechtermuisknop op de presentatie en klik op ‘weergave voor presentator’. Je ziet dan de </a:t>
            </a:r>
            <a:r>
              <a:rPr lang="nl-NL"/>
              <a:t>slides + notities</a:t>
            </a:r>
            <a:r>
              <a:rPr lang="nl-NL" noProof="0"/>
              <a:t> op je eigen </a:t>
            </a:r>
            <a:r>
              <a:rPr lang="nl-NL"/>
              <a:t>scherm</a:t>
            </a:r>
            <a:r>
              <a:rPr lang="nl-NL" noProof="0"/>
              <a:t>.</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a:t>Deze les valt onder de Creative </a:t>
            </a:r>
            <a:r>
              <a:rPr lang="nl-NL" noProof="0" err="1"/>
              <a:t>Commons</a:t>
            </a:r>
            <a:r>
              <a:rPr lang="nl-NL" noProof="0"/>
              <a:t> regelgeving. De les mag worden gedeeld en aangepast voor non-commerciële doeleinden (zie laatste slide).</a:t>
            </a:r>
          </a:p>
          <a:p>
            <a:endParaRPr lang="nl-NL"/>
          </a:p>
          <a:p>
            <a:endParaRPr lang="nl-NL"/>
          </a:p>
          <a:p>
            <a:endParaRPr lang="nl-NL"/>
          </a:p>
        </p:txBody>
      </p:sp>
      <p:sp>
        <p:nvSpPr>
          <p:cNvPr id="4" name="Tijdelijke aanduiding voor dianummer 3"/>
          <p:cNvSpPr>
            <a:spLocks noGrp="1"/>
          </p:cNvSpPr>
          <p:nvPr>
            <p:ph type="sldNum" sz="quarter" idx="5"/>
          </p:nvPr>
        </p:nvSpPr>
        <p:spPr/>
        <p:txBody>
          <a:bodyPr/>
          <a:lstStyle/>
          <a:p>
            <a:fld id="{E290E43F-E41D-B944-AB69-251B7D9709D4}" type="slidenum">
              <a:rPr lang="en-US" smtClean="0"/>
              <a:t>1</a:t>
            </a:fld>
            <a:endParaRPr lang="en-US"/>
          </a:p>
        </p:txBody>
      </p:sp>
    </p:spTree>
    <p:extLst>
      <p:ext uri="{BB962C8B-B14F-4D97-AF65-F5344CB8AC3E}">
        <p14:creationId xmlns:p14="http://schemas.microsoft.com/office/powerpoint/2010/main" val="3580991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50" dirty="0">
                <a:hlinkClick r:id="rId3"/>
              </a:rPr>
              <a:t>https://www.hetklokhuis.nl/tv-uitzending/4502/digitale-kunst</a:t>
            </a:r>
            <a:endParaRPr lang="nl-NL" sz="1050" dirty="0"/>
          </a:p>
          <a:p>
            <a:endParaRPr lang="nl-NL" sz="800" dirty="0"/>
          </a:p>
          <a:p>
            <a:r>
              <a:rPr lang="nl-NL" sz="800" dirty="0"/>
              <a:t>Dit is een fragment van Klokhuis. De presentator loopt rond door het Groninger Forum en legt uit wat </a:t>
            </a:r>
            <a:r>
              <a:rPr lang="nl-NL" sz="800" dirty="0" err="1"/>
              <a:t>artificial</a:t>
            </a:r>
            <a:r>
              <a:rPr lang="nl-NL" sz="800" dirty="0"/>
              <a:t> intelligence is.</a:t>
            </a:r>
          </a:p>
        </p:txBody>
      </p:sp>
      <p:sp>
        <p:nvSpPr>
          <p:cNvPr id="4" name="Tijdelijke aanduiding voor dianummer 3"/>
          <p:cNvSpPr>
            <a:spLocks noGrp="1"/>
          </p:cNvSpPr>
          <p:nvPr>
            <p:ph type="sldNum" sz="quarter" idx="5"/>
          </p:nvPr>
        </p:nvSpPr>
        <p:spPr/>
        <p:txBody>
          <a:bodyPr/>
          <a:lstStyle/>
          <a:p>
            <a:fld id="{E290E43F-E41D-B944-AB69-251B7D9709D4}" type="slidenum">
              <a:rPr lang="en-US" smtClean="0"/>
              <a:t>10</a:t>
            </a:fld>
            <a:endParaRPr lang="en-US"/>
          </a:p>
        </p:txBody>
      </p:sp>
    </p:spTree>
    <p:extLst>
      <p:ext uri="{BB962C8B-B14F-4D97-AF65-F5344CB8AC3E}">
        <p14:creationId xmlns:p14="http://schemas.microsoft.com/office/powerpoint/2010/main" val="254105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hlinkClick r:id="rId3"/>
              </a:rPr>
              <a:t>https://nvair.nl/2022/ai-gegenereerd-kunstwerk-wint-digitale-kunst-wedstrijd/</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Laat de afbeelding aan de studenten zien. Vinden zij dit kunst? Deze afbeelding is gegenereerd door AI en heeft een kunstprijs gewonnen. Daar is veel kritiek op geweest. Volgens de maker is het ook een kunst om de goede prompt te geven.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Leg uit dat een prompt de omschrijving/zin met woorden is, waarmee je omschrijft wat hoe de afbeelding eruit moet zien.</a:t>
            </a:r>
          </a:p>
          <a:p>
            <a:endParaRPr lang="nl-NL" dirty="0"/>
          </a:p>
        </p:txBody>
      </p:sp>
      <p:sp>
        <p:nvSpPr>
          <p:cNvPr id="4" name="Tijdelijke aanduiding voor dianummer 3"/>
          <p:cNvSpPr>
            <a:spLocks noGrp="1"/>
          </p:cNvSpPr>
          <p:nvPr>
            <p:ph type="sldNum" sz="quarter" idx="5"/>
          </p:nvPr>
        </p:nvSpPr>
        <p:spPr/>
        <p:txBody>
          <a:bodyPr/>
          <a:lstStyle/>
          <a:p>
            <a:fld id="{E41C762F-D3C2-4DDB-A2CE-40A11526674B}" type="slidenum">
              <a:rPr lang="nl-NL" smtClean="0"/>
              <a:t>11</a:t>
            </a:fld>
            <a:endParaRPr lang="nl-NL"/>
          </a:p>
        </p:txBody>
      </p:sp>
    </p:spTree>
    <p:extLst>
      <p:ext uri="{BB962C8B-B14F-4D97-AF65-F5344CB8AC3E}">
        <p14:creationId xmlns:p14="http://schemas.microsoft.com/office/powerpoint/2010/main" val="347186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DALL-E 2 (een samenvoeging van WALL-E/Dali)</a:t>
            </a:r>
          </a:p>
          <a:p>
            <a:r>
              <a:rPr lang="nl-NL" sz="1200" b="0" i="0" kern="1200" dirty="0" err="1">
                <a:solidFill>
                  <a:schemeClr val="tx1"/>
                </a:solidFill>
                <a:effectLst/>
                <a:latin typeface="+mn-lt"/>
                <a:ea typeface="+mn-ea"/>
                <a:cs typeface="+mn-cs"/>
              </a:rPr>
              <a:t>Craiyon</a:t>
            </a:r>
            <a:r>
              <a:rPr lang="nl-NL" sz="1200" b="0" i="0" kern="1200" dirty="0">
                <a:solidFill>
                  <a:schemeClr val="tx1"/>
                </a:solidFill>
                <a:effectLst/>
                <a:latin typeface="+mn-lt"/>
                <a:ea typeface="+mn-ea"/>
                <a:cs typeface="+mn-cs"/>
              </a:rPr>
              <a:t> (samenvoeging van crayon + ai, spreek uit als </a:t>
            </a:r>
            <a:r>
              <a:rPr lang="nl-NL" sz="1200" b="0" i="0" kern="1200" dirty="0" err="1">
                <a:solidFill>
                  <a:schemeClr val="tx1"/>
                </a:solidFill>
                <a:effectLst/>
                <a:latin typeface="+mn-lt"/>
                <a:ea typeface="+mn-ea"/>
                <a:cs typeface="+mn-cs"/>
              </a:rPr>
              <a:t>kreejon</a:t>
            </a:r>
            <a:r>
              <a:rPr lang="nl-NL" sz="1200" b="0" i="0" kern="1200" dirty="0">
                <a:solidFill>
                  <a:schemeClr val="tx1"/>
                </a:solidFill>
                <a:effectLst/>
                <a:latin typeface="+mn-lt"/>
                <a:ea typeface="+mn-ea"/>
                <a:cs typeface="+mn-cs"/>
              </a:rPr>
              <a:t>) crayon betekent krijt </a:t>
            </a:r>
          </a:p>
          <a:p>
            <a:endParaRPr lang="nl-NL" sz="1200" b="0" i="0" kern="1200" dirty="0">
              <a:solidFill>
                <a:schemeClr val="tx1"/>
              </a:solidFill>
              <a:effectLst/>
              <a:latin typeface="+mn-lt"/>
              <a:ea typeface="+mn-ea"/>
              <a:cs typeface="+mn-cs"/>
            </a:endParaRPr>
          </a:p>
          <a:p>
            <a:r>
              <a:rPr lang="nl-NL" noProof="0" dirty="0"/>
              <a:t>DALL-E en </a:t>
            </a:r>
            <a:r>
              <a:rPr lang="nl-NL" noProof="0" dirty="0" err="1"/>
              <a:t>Craiyon</a:t>
            </a:r>
            <a:r>
              <a:rPr lang="nl-NL" noProof="0" dirty="0"/>
              <a:t> zijn beiden AI die afbeeldingen kunnen genereren. Het principe is exact hetzelfde zoals uitgelegd in de video van Klokhuis. De AI heeft velen afbeeldingen geanalyseerd en kan gebaseerd op een zoekopdracht (prompt) zelf afbeeldingen genereren.</a:t>
            </a:r>
          </a:p>
          <a:p>
            <a:endParaRPr lang="nl-NL" noProof="0" dirty="0"/>
          </a:p>
          <a:p>
            <a:r>
              <a:rPr lang="nl-NL" b="1" noProof="0" dirty="0"/>
              <a:t>Voor de docent: </a:t>
            </a:r>
            <a:r>
              <a:rPr lang="nl-NL" b="0" noProof="0" dirty="0"/>
              <a:t>zie</a:t>
            </a:r>
            <a:r>
              <a:rPr lang="nl-NL" b="1" noProof="0" dirty="0"/>
              <a:t> </a:t>
            </a:r>
            <a:r>
              <a:rPr lang="nl-NL" noProof="0" dirty="0"/>
              <a:t>hier een fragment over </a:t>
            </a:r>
            <a:r>
              <a:rPr lang="nl-NL" noProof="0" dirty="0" err="1"/>
              <a:t>Dall</a:t>
            </a:r>
            <a:r>
              <a:rPr lang="nl-NL" noProof="0" dirty="0"/>
              <a:t>-E: https://www.gids.tv/video/471272/renze-alexander-kloepping-over-kunstmatige-intelligentie-die-teksten-en-kunst-creeert</a:t>
            </a:r>
          </a:p>
          <a:p>
            <a:endParaRPr lang="nl-NL" noProof="0" dirty="0"/>
          </a:p>
          <a:p>
            <a:r>
              <a:rPr lang="nl-NL" noProof="0" dirty="0"/>
              <a:t>Je kunt zelf een account aanmaken voor DALL-E en dit met de klas proberen. De studenten moeten later met </a:t>
            </a:r>
            <a:r>
              <a:rPr lang="nl-NL" noProof="0" dirty="0" err="1"/>
              <a:t>Craiyon</a:t>
            </a:r>
            <a:r>
              <a:rPr lang="nl-NL" noProof="0" dirty="0"/>
              <a:t> drie kunstwerken maken. </a:t>
            </a:r>
            <a:r>
              <a:rPr lang="nl-NL" noProof="0" dirty="0" err="1"/>
              <a:t>Craiyon</a:t>
            </a:r>
            <a:r>
              <a:rPr lang="nl-NL" noProof="0" dirty="0"/>
              <a:t> is een mini versie van DALL-E en werkt daarom minder goed, maar is meer toegankelijk.</a:t>
            </a:r>
          </a:p>
          <a:p>
            <a:endParaRPr lang="nl-NL" noProof="0" dirty="0"/>
          </a:p>
          <a:p>
            <a:r>
              <a:rPr lang="nl-NL" noProof="0" dirty="0"/>
              <a:t>https://openai.com/dall-e-2/</a:t>
            </a:r>
          </a:p>
          <a:p>
            <a:endParaRPr lang="nl-NL" noProof="0" dirty="0"/>
          </a:p>
          <a:p>
            <a:endParaRPr lang="nl-NL" b="0" dirty="0"/>
          </a:p>
        </p:txBody>
      </p:sp>
      <p:sp>
        <p:nvSpPr>
          <p:cNvPr id="4" name="Tijdelijke aanduiding voor dianummer 3"/>
          <p:cNvSpPr>
            <a:spLocks noGrp="1"/>
          </p:cNvSpPr>
          <p:nvPr>
            <p:ph type="sldNum" sz="quarter" idx="5"/>
          </p:nvPr>
        </p:nvSpPr>
        <p:spPr/>
        <p:txBody>
          <a:bodyPr/>
          <a:lstStyle/>
          <a:p>
            <a:fld id="{E41C762F-D3C2-4DDB-A2CE-40A11526674B}" type="slidenum">
              <a:rPr lang="nl-NL" smtClean="0"/>
              <a:t>12</a:t>
            </a:fld>
            <a:endParaRPr lang="nl-NL"/>
          </a:p>
        </p:txBody>
      </p:sp>
    </p:spTree>
    <p:extLst>
      <p:ext uri="{BB962C8B-B14F-4D97-AF65-F5344CB8AC3E}">
        <p14:creationId xmlns:p14="http://schemas.microsoft.com/office/powerpoint/2010/main" val="3029157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a:t>Meer </a:t>
            </a:r>
            <a:r>
              <a:rPr lang="nl-NL" noProof="0"/>
              <a:t>uitleg</a:t>
            </a:r>
            <a:r>
              <a:rPr lang="en-GB"/>
              <a:t> </a:t>
            </a:r>
            <a:r>
              <a:rPr lang="nl-NL" noProof="0"/>
              <a:t>te vinden in opdrachten</a:t>
            </a:r>
            <a:r>
              <a:rPr lang="en-GB"/>
              <a:t> document.</a:t>
            </a:r>
            <a:endParaRPr lang="nl-NL"/>
          </a:p>
          <a:p>
            <a:endParaRPr lang="nl-NL"/>
          </a:p>
        </p:txBody>
      </p:sp>
      <p:sp>
        <p:nvSpPr>
          <p:cNvPr id="4" name="Tijdelijke aanduiding voor dianummer 3"/>
          <p:cNvSpPr>
            <a:spLocks noGrp="1"/>
          </p:cNvSpPr>
          <p:nvPr>
            <p:ph type="sldNum" sz="quarter" idx="5"/>
          </p:nvPr>
        </p:nvSpPr>
        <p:spPr/>
        <p:txBody>
          <a:bodyPr/>
          <a:lstStyle/>
          <a:p>
            <a:fld id="{E290E43F-E41D-B944-AB69-251B7D9709D4}" type="slidenum">
              <a:rPr lang="en-US" smtClean="0"/>
              <a:t>13</a:t>
            </a:fld>
            <a:endParaRPr lang="en-US"/>
          </a:p>
        </p:txBody>
      </p:sp>
    </p:spTree>
    <p:extLst>
      <p:ext uri="{BB962C8B-B14F-4D97-AF65-F5344CB8AC3E}">
        <p14:creationId xmlns:p14="http://schemas.microsoft.com/office/powerpoint/2010/main" val="1197220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a:t>Zie volgende slide voor het antwoord.</a:t>
            </a:r>
          </a:p>
        </p:txBody>
      </p:sp>
      <p:sp>
        <p:nvSpPr>
          <p:cNvPr id="4" name="Tijdelijke aanduiding voor dianummer 3"/>
          <p:cNvSpPr>
            <a:spLocks noGrp="1"/>
          </p:cNvSpPr>
          <p:nvPr>
            <p:ph type="sldNum" sz="quarter" idx="5"/>
          </p:nvPr>
        </p:nvSpPr>
        <p:spPr/>
        <p:txBody>
          <a:bodyPr/>
          <a:lstStyle/>
          <a:p>
            <a:fld id="{2CA61325-BFDF-409A-9EB9-423FB0313956}" type="slidenum">
              <a:rPr lang="nl-NL" smtClean="0"/>
              <a:t>14</a:t>
            </a:fld>
            <a:endParaRPr lang="nl-NL"/>
          </a:p>
        </p:txBody>
      </p:sp>
    </p:spTree>
    <p:extLst>
      <p:ext uri="{BB962C8B-B14F-4D97-AF65-F5344CB8AC3E}">
        <p14:creationId xmlns:p14="http://schemas.microsoft.com/office/powerpoint/2010/main" val="2603318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a:t>Einstein is de gehele lessenserie </a:t>
            </a:r>
            <a:r>
              <a:rPr lang="en-GB"/>
              <a:t>al </a:t>
            </a:r>
            <a:r>
              <a:rPr lang="nl-NL" noProof="0"/>
              <a:t>een door AI gegenereerde afbeelding.</a:t>
            </a:r>
          </a:p>
          <a:p>
            <a:endParaRPr lang="en-GB"/>
          </a:p>
          <a:p>
            <a:endParaRPr lang="nl-NL"/>
          </a:p>
        </p:txBody>
      </p:sp>
      <p:sp>
        <p:nvSpPr>
          <p:cNvPr id="4" name="Tijdelijke aanduiding voor dianummer 3"/>
          <p:cNvSpPr>
            <a:spLocks noGrp="1"/>
          </p:cNvSpPr>
          <p:nvPr>
            <p:ph type="sldNum" sz="quarter" idx="5"/>
          </p:nvPr>
        </p:nvSpPr>
        <p:spPr/>
        <p:txBody>
          <a:bodyPr/>
          <a:lstStyle/>
          <a:p>
            <a:fld id="{81C6AA1E-04F4-451E-A9FC-BC2E4C3874A2}" type="slidenum">
              <a:rPr lang="nl-NL" smtClean="0"/>
              <a:t>15</a:t>
            </a:fld>
            <a:endParaRPr lang="nl-NL"/>
          </a:p>
        </p:txBody>
      </p:sp>
    </p:spTree>
    <p:extLst>
      <p:ext uri="{BB962C8B-B14F-4D97-AF65-F5344CB8AC3E}">
        <p14:creationId xmlns:p14="http://schemas.microsoft.com/office/powerpoint/2010/main" val="734200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290E43F-E41D-B944-AB69-251B7D9709D4}" type="slidenum">
              <a:rPr lang="en-US" smtClean="0"/>
              <a:t>16</a:t>
            </a:fld>
            <a:endParaRPr lang="en-US"/>
          </a:p>
        </p:txBody>
      </p:sp>
    </p:spTree>
    <p:extLst>
      <p:ext uri="{BB962C8B-B14F-4D97-AF65-F5344CB8AC3E}">
        <p14:creationId xmlns:p14="http://schemas.microsoft.com/office/powerpoint/2010/main" val="1902343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290E43F-E41D-B944-AB69-251B7D9709D4}" type="slidenum">
              <a:rPr lang="en-US" smtClean="0"/>
              <a:t>17</a:t>
            </a:fld>
            <a:endParaRPr lang="en-US"/>
          </a:p>
        </p:txBody>
      </p:sp>
    </p:spTree>
    <p:extLst>
      <p:ext uri="{BB962C8B-B14F-4D97-AF65-F5344CB8AC3E}">
        <p14:creationId xmlns:p14="http://schemas.microsoft.com/office/powerpoint/2010/main" val="1064372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290E43F-E41D-B944-AB69-251B7D9709D4}" type="slidenum">
              <a:rPr lang="en-US" smtClean="0"/>
              <a:t>2</a:t>
            </a:fld>
            <a:endParaRPr lang="en-US"/>
          </a:p>
        </p:txBody>
      </p:sp>
    </p:spTree>
    <p:extLst>
      <p:ext uri="{BB962C8B-B14F-4D97-AF65-F5344CB8AC3E}">
        <p14:creationId xmlns:p14="http://schemas.microsoft.com/office/powerpoint/2010/main" val="3555865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a:t>Herhaal de theorie van algoritmes. Algoritmes zijn ook belangrijk voor </a:t>
            </a:r>
            <a:r>
              <a:rPr lang="nl-NL" noProof="0" err="1"/>
              <a:t>artificial</a:t>
            </a:r>
            <a:r>
              <a:rPr lang="nl-NL" noProof="0"/>
              <a:t> intelligence.</a:t>
            </a:r>
          </a:p>
        </p:txBody>
      </p:sp>
      <p:sp>
        <p:nvSpPr>
          <p:cNvPr id="4" name="Tijdelijke aanduiding voor dianummer 3"/>
          <p:cNvSpPr>
            <a:spLocks noGrp="1"/>
          </p:cNvSpPr>
          <p:nvPr>
            <p:ph type="sldNum" sz="quarter" idx="5"/>
          </p:nvPr>
        </p:nvSpPr>
        <p:spPr/>
        <p:txBody>
          <a:bodyPr/>
          <a:lstStyle/>
          <a:p>
            <a:fld id="{E290E43F-E41D-B944-AB69-251B7D9709D4}" type="slidenum">
              <a:rPr lang="en-US" smtClean="0"/>
              <a:t>3</a:t>
            </a:fld>
            <a:endParaRPr lang="en-US"/>
          </a:p>
        </p:txBody>
      </p:sp>
    </p:spTree>
    <p:extLst>
      <p:ext uri="{BB962C8B-B14F-4D97-AF65-F5344CB8AC3E}">
        <p14:creationId xmlns:p14="http://schemas.microsoft.com/office/powerpoint/2010/main" val="391408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Maak de studenten bewust van de lesdoelen.</a:t>
            </a:r>
            <a:endParaRPr lang="en-US"/>
          </a:p>
          <a:p>
            <a:endParaRPr lang="nl-NL"/>
          </a:p>
        </p:txBody>
      </p:sp>
      <p:sp>
        <p:nvSpPr>
          <p:cNvPr id="4" name="Tijdelijke aanduiding voor dianummer 3"/>
          <p:cNvSpPr>
            <a:spLocks noGrp="1"/>
          </p:cNvSpPr>
          <p:nvPr>
            <p:ph type="sldNum" sz="quarter" idx="5"/>
          </p:nvPr>
        </p:nvSpPr>
        <p:spPr/>
        <p:txBody>
          <a:bodyPr/>
          <a:lstStyle/>
          <a:p>
            <a:fld id="{E290E43F-E41D-B944-AB69-251B7D9709D4}" type="slidenum">
              <a:rPr lang="en-US" smtClean="0"/>
              <a:t>4</a:t>
            </a:fld>
            <a:endParaRPr lang="en-US"/>
          </a:p>
        </p:txBody>
      </p:sp>
    </p:spTree>
    <p:extLst>
      <p:ext uri="{BB962C8B-B14F-4D97-AF65-F5344CB8AC3E}">
        <p14:creationId xmlns:p14="http://schemas.microsoft.com/office/powerpoint/2010/main" val="3213700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800" noProof="0" dirty="0"/>
              <a:t>Deze video laat zien dat de robots van Boston Dynamics gesynchroniseerd kunnen dansen. Mocht de klas het leuk vinden, dan kun je meerdere video’s laten zien van Boston Dynamics.</a:t>
            </a:r>
          </a:p>
          <a:p>
            <a:endParaRPr lang="nl-NL" sz="800" noProof="0" dirty="0"/>
          </a:p>
          <a:p>
            <a:r>
              <a:rPr lang="nl-NL" sz="800" noProof="0" dirty="0"/>
              <a:t>Hieronder wat suggesties:</a:t>
            </a:r>
          </a:p>
          <a:p>
            <a:endParaRPr lang="nl-NL" sz="80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800" b="1" i="0" dirty="0">
                <a:effectLst/>
                <a:latin typeface="Roboto" panose="02000000000000000000" pitchFamily="2" charset="0"/>
              </a:rPr>
              <a:t>Atlas | Partners in </a:t>
            </a:r>
            <a:r>
              <a:rPr lang="nl-NL" sz="800" b="1" i="0" dirty="0" err="1">
                <a:effectLst/>
                <a:latin typeface="Roboto" panose="02000000000000000000" pitchFamily="2" charset="0"/>
              </a:rPr>
              <a:t>Parkour</a:t>
            </a:r>
            <a:endParaRPr lang="nl-NL" sz="800" b="1" i="0" dirty="0">
              <a:effectLst/>
              <a:latin typeface="Roboto" panose="02000000000000000000" pitchFamily="2" charset="0"/>
            </a:endParaRPr>
          </a:p>
          <a:p>
            <a:r>
              <a:rPr lang="nl-NL" sz="800" noProof="0" dirty="0"/>
              <a:t>https://youtu.be/tF4DML7FIWk</a:t>
            </a:r>
          </a:p>
          <a:p>
            <a:endParaRPr lang="nl-NL" sz="80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800" b="1" i="0" dirty="0">
                <a:effectLst/>
                <a:latin typeface="Roboto" panose="02000000000000000000" pitchFamily="2" charset="0"/>
              </a:rPr>
              <a:t>A </a:t>
            </a:r>
            <a:r>
              <a:rPr lang="nl-NL" sz="800" b="1" i="0" dirty="0" err="1">
                <a:effectLst/>
                <a:latin typeface="Roboto" panose="02000000000000000000" pitchFamily="2" charset="0"/>
              </a:rPr>
              <a:t>Year</a:t>
            </a:r>
            <a:r>
              <a:rPr lang="nl-NL" sz="800" b="1" i="0" dirty="0">
                <a:effectLst/>
                <a:latin typeface="Roboto" panose="02000000000000000000" pitchFamily="2" charset="0"/>
              </a:rPr>
              <a:t> </a:t>
            </a:r>
            <a:r>
              <a:rPr lang="nl-NL" sz="800" b="1" i="0" dirty="0" err="1">
                <a:effectLst/>
                <a:latin typeface="Roboto" panose="02000000000000000000" pitchFamily="2" charset="0"/>
              </a:rPr>
              <a:t>with</a:t>
            </a:r>
            <a:r>
              <a:rPr lang="nl-NL" sz="800" b="1" i="0" dirty="0">
                <a:effectLst/>
                <a:latin typeface="Roboto" panose="02000000000000000000" pitchFamily="2" charset="0"/>
              </a:rPr>
              <a:t> Spot</a:t>
            </a:r>
            <a:endParaRPr lang="nl-NL" sz="800" b="1" noProof="0" dirty="0"/>
          </a:p>
          <a:p>
            <a:r>
              <a:rPr lang="nl-NL" sz="800" noProof="0" dirty="0"/>
              <a:t>https://youtu.be/VRm7oRCTkjE</a:t>
            </a:r>
          </a:p>
          <a:p>
            <a:endParaRPr lang="nl-NL" sz="80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800" b="1" i="0" dirty="0">
                <a:effectLst/>
                <a:latin typeface="Roboto" panose="02000000000000000000" pitchFamily="2" charset="0"/>
              </a:rPr>
              <a:t>Spot </a:t>
            </a:r>
            <a:r>
              <a:rPr lang="nl-NL" sz="800" b="1" i="0" dirty="0" err="1">
                <a:effectLst/>
                <a:latin typeface="Roboto" panose="02000000000000000000" pitchFamily="2" charset="0"/>
              </a:rPr>
              <a:t>Launch</a:t>
            </a:r>
            <a:endParaRPr lang="nl-NL" sz="800" b="1" i="0" dirty="0">
              <a:effectLst/>
              <a:latin typeface="Roboto" panose="02000000000000000000" pitchFamily="2" charset="0"/>
            </a:endParaRPr>
          </a:p>
          <a:p>
            <a:r>
              <a:rPr lang="nl-NL" sz="800" noProof="0" dirty="0"/>
              <a:t>https://youtu.be/wlkCQXHEgjA </a:t>
            </a:r>
          </a:p>
          <a:p>
            <a:endParaRPr lang="nl-NL" sz="800" noProof="0" dirty="0"/>
          </a:p>
          <a:p>
            <a:r>
              <a:rPr lang="nl-NL" sz="800" b="1" noProof="0" dirty="0"/>
              <a:t>Stretch</a:t>
            </a:r>
          </a:p>
          <a:p>
            <a:r>
              <a:rPr lang="nl-NL" sz="800" noProof="0" dirty="0"/>
              <a:t>https://youtu.be/yYUuWWnfRsk</a:t>
            </a:r>
          </a:p>
          <a:p>
            <a:endParaRPr lang="nl-NL" sz="800" b="0" dirty="0"/>
          </a:p>
        </p:txBody>
      </p:sp>
      <p:sp>
        <p:nvSpPr>
          <p:cNvPr id="4" name="Tijdelijke aanduiding voor dianummer 3"/>
          <p:cNvSpPr>
            <a:spLocks noGrp="1"/>
          </p:cNvSpPr>
          <p:nvPr>
            <p:ph type="sldNum" sz="quarter" idx="5"/>
          </p:nvPr>
        </p:nvSpPr>
        <p:spPr/>
        <p:txBody>
          <a:bodyPr/>
          <a:lstStyle/>
          <a:p>
            <a:fld id="{E290E43F-E41D-B944-AB69-251B7D9709D4}" type="slidenum">
              <a:rPr lang="en-US" smtClean="0"/>
              <a:t>5</a:t>
            </a:fld>
            <a:endParaRPr lang="en-US"/>
          </a:p>
        </p:txBody>
      </p:sp>
    </p:spTree>
    <p:extLst>
      <p:ext uri="{BB962C8B-B14F-4D97-AF65-F5344CB8AC3E}">
        <p14:creationId xmlns:p14="http://schemas.microsoft.com/office/powerpoint/2010/main" val="1168663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a:t>Leg uit wat </a:t>
            </a:r>
            <a:r>
              <a:rPr lang="nl-NL" noProof="0" err="1"/>
              <a:t>artificial</a:t>
            </a:r>
            <a:r>
              <a:rPr lang="nl-NL" noProof="0"/>
              <a:t> intelligence betekent.</a:t>
            </a:r>
          </a:p>
        </p:txBody>
      </p:sp>
      <p:sp>
        <p:nvSpPr>
          <p:cNvPr id="4" name="Tijdelijke aanduiding voor dianummer 3"/>
          <p:cNvSpPr>
            <a:spLocks noGrp="1"/>
          </p:cNvSpPr>
          <p:nvPr>
            <p:ph type="sldNum" sz="quarter" idx="5"/>
          </p:nvPr>
        </p:nvSpPr>
        <p:spPr/>
        <p:txBody>
          <a:bodyPr/>
          <a:lstStyle/>
          <a:p>
            <a:fld id="{E290E43F-E41D-B944-AB69-251B7D9709D4}" type="slidenum">
              <a:rPr lang="en-US" smtClean="0"/>
              <a:t>6</a:t>
            </a:fld>
            <a:endParaRPr lang="en-US"/>
          </a:p>
        </p:txBody>
      </p:sp>
    </p:spTree>
    <p:extLst>
      <p:ext uri="{BB962C8B-B14F-4D97-AF65-F5344CB8AC3E}">
        <p14:creationId xmlns:p14="http://schemas.microsoft.com/office/powerpoint/2010/main" val="3115666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base"/>
            <a:r>
              <a:rPr lang="nl-NL" sz="1200" b="1" i="0" kern="1200">
                <a:solidFill>
                  <a:schemeClr val="tx1"/>
                </a:solidFill>
                <a:effectLst/>
                <a:latin typeface="+mn-lt"/>
                <a:ea typeface="+mn-ea"/>
                <a:cs typeface="+mn-cs"/>
              </a:rPr>
              <a:t>(Optionele dia)</a:t>
            </a:r>
          </a:p>
          <a:p>
            <a:pPr fontAlgn="base"/>
            <a:r>
              <a:rPr lang="nl-NL" sz="1200" b="0" i="0" kern="1200">
                <a:solidFill>
                  <a:schemeClr val="tx1"/>
                </a:solidFill>
                <a:effectLst/>
                <a:latin typeface="+mn-lt"/>
                <a:ea typeface="+mn-ea"/>
                <a:cs typeface="+mn-cs"/>
              </a:rPr>
              <a:t>Verdieping van techniek van AI. Het kan zijn dat het te lastig is voor de klas. Je kunt deze dia daarom eventueel overslaan. Machine </a:t>
            </a:r>
            <a:r>
              <a:rPr lang="nl-NL" sz="1200" b="0" i="0" kern="1200" err="1">
                <a:solidFill>
                  <a:schemeClr val="tx1"/>
                </a:solidFill>
                <a:effectLst/>
                <a:latin typeface="+mn-lt"/>
                <a:ea typeface="+mn-ea"/>
                <a:cs typeface="+mn-cs"/>
              </a:rPr>
              <a:t>learning</a:t>
            </a:r>
            <a:r>
              <a:rPr lang="nl-NL" sz="1200" b="0" i="0" kern="1200">
                <a:solidFill>
                  <a:schemeClr val="tx1"/>
                </a:solidFill>
                <a:effectLst/>
                <a:latin typeface="+mn-lt"/>
                <a:ea typeface="+mn-ea"/>
                <a:cs typeface="+mn-cs"/>
              </a:rPr>
              <a:t> is wel een belangrijk terugkerend begrip.</a:t>
            </a:r>
          </a:p>
          <a:p>
            <a:pPr fontAlgn="base"/>
            <a:endParaRPr lang="nl-NL" sz="1200" b="0" i="0" kern="1200">
              <a:solidFill>
                <a:schemeClr val="tx1"/>
              </a:solidFill>
              <a:effectLst/>
              <a:latin typeface="+mn-lt"/>
              <a:ea typeface="+mn-ea"/>
              <a:cs typeface="+mn-cs"/>
            </a:endParaRPr>
          </a:p>
          <a:p>
            <a:pPr fontAlgn="base"/>
            <a:r>
              <a:rPr lang="nl-NL" sz="1200" b="1" i="0" kern="1200">
                <a:solidFill>
                  <a:schemeClr val="tx1"/>
                </a:solidFill>
                <a:effectLst/>
                <a:latin typeface="+mn-lt"/>
                <a:ea typeface="+mn-ea"/>
                <a:cs typeface="+mn-cs"/>
              </a:rPr>
              <a:t>(Achtergrond informatie voor de docent)</a:t>
            </a:r>
          </a:p>
          <a:p>
            <a:pPr fontAlgn="base"/>
            <a:r>
              <a:rPr lang="nl-NL" sz="1200" b="0" i="0" kern="1200">
                <a:solidFill>
                  <a:schemeClr val="tx1"/>
                </a:solidFill>
                <a:effectLst/>
                <a:latin typeface="+mn-lt"/>
                <a:ea typeface="+mn-ea"/>
                <a:cs typeface="+mn-cs"/>
              </a:rPr>
              <a:t>Kunstmatige intelligentie (KI), of artificiële intelligentie (AI), zijn apparaten die reageren op data of impulsen uit hun omgeving. Daarmee nemen ze zelfstandig beslissingen. Het gaat bij KI dus niet om de rekenkracht, maar om de mogelijkheid (zelfstandig) te leren en beslissingen te nemen.</a:t>
            </a:r>
          </a:p>
          <a:p>
            <a:pPr fontAlgn="base"/>
            <a:r>
              <a:rPr lang="nl-NL" sz="1200" b="0" i="0" kern="1200">
                <a:solidFill>
                  <a:schemeClr val="tx1"/>
                </a:solidFill>
                <a:effectLst/>
                <a:latin typeface="+mn-lt"/>
                <a:ea typeface="+mn-ea"/>
                <a:cs typeface="+mn-cs"/>
              </a:rPr>
              <a:t>De apparaten zijn zich echter niet bewust van de taken die ze uitvoeren. Ze volgen </a:t>
            </a:r>
            <a:r>
              <a:rPr lang="nl-NL" sz="1200" b="0" i="0" u="none" strike="noStrike" kern="1200">
                <a:solidFill>
                  <a:schemeClr val="tx1"/>
                </a:solidFill>
                <a:effectLst/>
                <a:latin typeface="+mn-lt"/>
                <a:ea typeface="+mn-ea"/>
                <a:cs typeface="+mn-cs"/>
                <a:hlinkClick r:id="rId3"/>
              </a:rPr>
              <a:t>algoritmes</a:t>
            </a:r>
            <a:r>
              <a:rPr lang="nl-NL" sz="1200" b="0" i="0" kern="1200">
                <a:solidFill>
                  <a:schemeClr val="tx1"/>
                </a:solidFill>
                <a:effectLst/>
                <a:latin typeface="+mn-lt"/>
                <a:ea typeface="+mn-ea"/>
                <a:cs typeface="+mn-cs"/>
              </a:rPr>
              <a:t> en herkennen patronen. Door te leren van hun eigen fouten, leveren ze een beter resultaat. Je spreekt dan ook wel van </a:t>
            </a:r>
            <a:r>
              <a:rPr lang="nl-NL" sz="1200" b="0" i="1" kern="1200">
                <a:solidFill>
                  <a:schemeClr val="tx1"/>
                </a:solidFill>
                <a:effectLst/>
                <a:latin typeface="+mn-lt"/>
                <a:ea typeface="+mn-ea"/>
                <a:cs typeface="+mn-cs"/>
              </a:rPr>
              <a:t>Machine Learning</a:t>
            </a:r>
            <a:r>
              <a:rPr lang="nl-NL" sz="1200" b="0" i="0" kern="120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a:t>Zelflerend algoritme, data analyse en machine </a:t>
            </a:r>
            <a:r>
              <a:rPr lang="nl-NL" err="1"/>
              <a:t>learning</a:t>
            </a:r>
            <a:r>
              <a:rPr lang="nl-NL"/>
              <a:t>: </a:t>
            </a:r>
          </a:p>
          <a:p>
            <a:pPr>
              <a:defRPr/>
            </a:pPr>
            <a:r>
              <a:rPr lang="nl-NL" sz="1200" b="0" i="0" kern="1200">
                <a:solidFill>
                  <a:schemeClr val="tx1"/>
                </a:solidFill>
                <a:effectLst/>
                <a:latin typeface="+mn-lt"/>
                <a:ea typeface="+mn-ea"/>
                <a:cs typeface="+mn-cs"/>
              </a:rPr>
              <a:t>Zelf kunnen leren betekent niet dat alles vanzelf gaat. De werking ervan is zo goed of slecht als de kwaliteit van het algoritme dat door mensen is bedacht en de data waarmee het is getraind. Als de trainingsdata niet wordt vernieuwd blijft het algoritme niet leren. Het algoritme neemt beslissingen op basis van wat het heeft geleerd voordat wij het uiteindelijk als programma gebruiken. Je kunt het programma zo </a:t>
            </a:r>
            <a:r>
              <a:rPr lang="nl-NL"/>
              <a:t>door ontwikkelen</a:t>
            </a:r>
            <a:r>
              <a:rPr lang="nl-NL" sz="1200" b="0" i="0" kern="1200">
                <a:solidFill>
                  <a:schemeClr val="tx1"/>
                </a:solidFill>
                <a:effectLst/>
                <a:latin typeface="+mn-lt"/>
                <a:ea typeface="+mn-ea"/>
                <a:cs typeface="+mn-cs"/>
              </a:rPr>
              <a:t> dat het ook weer nieuwe gegevens verzamelt tijdens het gebruik. Door die gegevens te verwerken, kan er een nieuwe momentopname worden gemaakt. Zo verbeter je de </a:t>
            </a:r>
            <a:r>
              <a:rPr lang="nl-NL" sz="1200" b="0" i="0" kern="1200" err="1">
                <a:solidFill>
                  <a:schemeClr val="tx1"/>
                </a:solidFill>
                <a:effectLst/>
                <a:latin typeface="+mn-lt"/>
                <a:ea typeface="+mn-ea"/>
                <a:cs typeface="+mn-cs"/>
              </a:rPr>
              <a:t>artificial</a:t>
            </a:r>
            <a:r>
              <a:rPr lang="nl-NL" sz="1200" b="0" i="0" kern="1200">
                <a:solidFill>
                  <a:schemeClr val="tx1"/>
                </a:solidFill>
                <a:effectLst/>
                <a:latin typeface="+mn-lt"/>
                <a:ea typeface="+mn-ea"/>
                <a:cs typeface="+mn-cs"/>
              </a:rPr>
              <a:t> intelligence.</a:t>
            </a: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a:t>Waar het bij algoritmes gaat om rekenkracht, gaat het bij AI over zelfstandig beslissingen nemen van een computer zonder menselijke handeling.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a:t>https://www.kennisnet.nl/publicaties/artificial-intelligence-uitgelegd/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endParaRPr lang="nl-NL"/>
          </a:p>
        </p:txBody>
      </p:sp>
      <p:sp>
        <p:nvSpPr>
          <p:cNvPr id="4" name="Tijdelijke aanduiding voor dianummer 3"/>
          <p:cNvSpPr>
            <a:spLocks noGrp="1"/>
          </p:cNvSpPr>
          <p:nvPr>
            <p:ph type="sldNum" sz="quarter" idx="5"/>
          </p:nvPr>
        </p:nvSpPr>
        <p:spPr/>
        <p:txBody>
          <a:bodyPr/>
          <a:lstStyle/>
          <a:p>
            <a:fld id="{E290E43F-E41D-B944-AB69-251B7D9709D4}" type="slidenum">
              <a:rPr lang="en-US" smtClean="0"/>
              <a:t>7</a:t>
            </a:fld>
            <a:endParaRPr lang="en-US"/>
          </a:p>
        </p:txBody>
      </p:sp>
    </p:spTree>
    <p:extLst>
      <p:ext uri="{BB962C8B-B14F-4D97-AF65-F5344CB8AC3E}">
        <p14:creationId xmlns:p14="http://schemas.microsoft.com/office/powerpoint/2010/main" val="2126332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a:t>Op de volgende slide staan 6 afbeeldingen met producten en diensten die door AI kunnen worden bestuurd. De studenten gaan eerst zelf onderzoeken wat de voor- en nadelen zijn. Laat de studenten gebruik maken van Google of laat ze eventueel DuckDuckGo gebruiken. Laat de studenten samenwerken in groepjes.</a:t>
            </a:r>
          </a:p>
        </p:txBody>
      </p:sp>
      <p:sp>
        <p:nvSpPr>
          <p:cNvPr id="4" name="Tijdelijke aanduiding voor dianummer 3"/>
          <p:cNvSpPr>
            <a:spLocks noGrp="1"/>
          </p:cNvSpPr>
          <p:nvPr>
            <p:ph type="sldNum" sz="quarter" idx="5"/>
          </p:nvPr>
        </p:nvSpPr>
        <p:spPr/>
        <p:txBody>
          <a:bodyPr/>
          <a:lstStyle/>
          <a:p>
            <a:fld id="{E41C762F-D3C2-4DDB-A2CE-40A11526674B}" type="slidenum">
              <a:rPr lang="nl-NL" smtClean="0"/>
              <a:t>8</a:t>
            </a:fld>
            <a:endParaRPr lang="nl-NL"/>
          </a:p>
        </p:txBody>
      </p:sp>
    </p:spTree>
    <p:extLst>
      <p:ext uri="{BB962C8B-B14F-4D97-AF65-F5344CB8AC3E}">
        <p14:creationId xmlns:p14="http://schemas.microsoft.com/office/powerpoint/2010/main" val="1394409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a:t>1: robot stofzuiger, 2: tesla (zelfsturende auto’s), 3: spraakbesturing </a:t>
            </a:r>
            <a:r>
              <a:rPr lang="nl-NL" b="1" noProof="0" err="1"/>
              <a:t>Siri</a:t>
            </a:r>
            <a:r>
              <a:rPr lang="nl-NL" b="1" noProof="0"/>
              <a:t>/Alexa/Google 4: Chat bots, 5:Robots (bijv. Boston Dynamics/Sophia), 6: Warehouse (magazijn) robots. Zoeken in het Engels kan meer opleveren. Zoek dan naar </a:t>
            </a:r>
            <a:r>
              <a:rPr lang="nl-NL" b="1" noProof="0" err="1"/>
              <a:t>advantages</a:t>
            </a:r>
            <a:r>
              <a:rPr lang="nl-NL" b="1" noProof="0"/>
              <a:t> en </a:t>
            </a:r>
            <a:r>
              <a:rPr lang="nl-NL" b="1" noProof="0" err="1"/>
              <a:t>disadvantages</a:t>
            </a:r>
            <a:r>
              <a:rPr lang="nl-NL" b="1" noProof="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1" noProof="0"/>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a:t>Robot stofzuiger</a:t>
            </a:r>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a:t>Niet alle robot stofzuigers hebben AI, maar sommigen kunnen de omgeving scannen en gebaseerd op die gegevens de kamer stofzuigen en objecten uit de weg gaan.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1" noProof="0"/>
              <a:t>Voordeel: </a:t>
            </a:r>
            <a:r>
              <a:rPr lang="nl-NL" noProof="0"/>
              <a:t>je hoeft zelf niet meer te stofzuigen, kan tijd besparen.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1" noProof="0"/>
              <a:t>Nadeel (privacy): </a:t>
            </a:r>
            <a:r>
              <a:rPr lang="nl-NL" noProof="0"/>
              <a:t>Het blijkt dat de apparaten van bedrijven zoals Amazon de omgeving scannen en dit onthouden. Deze gegevens worden bewaard en kunnen communiceren met apparaten zoals Alexa.</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Tesla (</a:t>
            </a:r>
            <a:r>
              <a:rPr lang="en-GB" b="1" err="1"/>
              <a:t>en</a:t>
            </a:r>
            <a:r>
              <a:rPr lang="en-GB" b="1"/>
              <a:t> </a:t>
            </a:r>
            <a:r>
              <a:rPr lang="en-GB" b="1" err="1"/>
              <a:t>andere</a:t>
            </a:r>
            <a:r>
              <a:rPr lang="en-GB" b="1"/>
              <a:t> </a:t>
            </a:r>
            <a:r>
              <a:rPr lang="en-GB" b="1" err="1"/>
              <a:t>autonome</a:t>
            </a:r>
            <a:r>
              <a:rPr lang="en-GB" b="1"/>
              <a:t> auto’s)</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a:solidFill>
                  <a:srgbClr val="495057"/>
                </a:solidFill>
                <a:effectLst/>
                <a:latin typeface="ARegular"/>
              </a:rPr>
              <a:t>Nederland zal het eerste land ter wereld zijn waar de zelfrijdende zonder stuur op de openbare weg gezien wordt. De nieuwe verkeersregels zijn door de ministerraad goedgekeurd, waardoor ons land als eerste land kan experimenteren met de zelfrijdende auto. Hierdoor zal de zelfrijdende auto vanaf december 2022 op de weg te zien zijn. (bron: https://www.ikwilvanmijnautoaf.nl/blog/zelfrijdende-auto-nederland)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1" i="0" noProof="0">
                <a:solidFill>
                  <a:srgbClr val="495057"/>
                </a:solidFill>
                <a:effectLst/>
                <a:latin typeface="ARegular"/>
              </a:rPr>
              <a:t>Voordeel: </a:t>
            </a:r>
            <a:r>
              <a:rPr lang="nl-NL" noProof="0"/>
              <a:t>je kunt werken terwijl je vervoerd wordt, verbeterde verkeersveiligheid, de files zullen verminderen omdat de auto’s beter kunnen inschatten hoeveel ruimte zij nodig hebben en met elkaar kunnen communiceren waardoor er een betere doorstroom op de weg zal zijn. Je kunt een auto delen met je familie en met een app naar een locatie sturen en worden vervoerd, dus minder auto’s nodig.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1" noProof="0"/>
              <a:t>Nadeel: </a:t>
            </a:r>
            <a:r>
              <a:rPr lang="nl-NL" noProof="0"/>
              <a:t>het is nooit compleet veilig, wie krijgt de schuld wanneer een ongeluk is ontstaan? Kunnen worden gehackt, minder accijnzen/belastingen omdat er minder overtredingen zullen zijn (alhoewel er dan ook minder ongelukken en Co2 uitstoot zal zijn, wat weer geld bespaart). Rijschoolhouders zullen ook niet/minder nodig zijn.</a:t>
            </a:r>
          </a:p>
          <a:p>
            <a:pPr marR="0" lvl="0" algn="l" defTabSz="914400" rtl="0" eaLnBrk="1" fontAlgn="auto" latinLnBrk="0" hangingPunct="1">
              <a:lnSpc>
                <a:spcPct val="100000"/>
              </a:lnSpc>
              <a:spcBef>
                <a:spcPts val="0"/>
              </a:spcBef>
              <a:spcAft>
                <a:spcPts val="0"/>
              </a:spcAft>
              <a:buClrTx/>
              <a:buSzTx/>
              <a:tabLst/>
              <a:defRPr/>
            </a:pPr>
            <a:endParaRPr lang="nl-NL" noProof="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err="1"/>
              <a:t>Siri</a:t>
            </a:r>
            <a:r>
              <a:rPr lang="nl-NL" b="1" noProof="0"/>
              <a:t>/Alexa (voor de docent: https://www.knowyourmobile.com/nl/gebruikershandleiding/siri-uitgelegd-gids-commando%27s-geschiedenis-updates/)</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a:solidFill>
                  <a:srgbClr val="222222"/>
                </a:solidFill>
                <a:effectLst/>
                <a:latin typeface="arial" panose="020B0604020202020204" pitchFamily="34" charset="0"/>
              </a:rPr>
              <a:t>Apple heeft </a:t>
            </a:r>
            <a:r>
              <a:rPr lang="nl-NL" b="0" i="0" err="1">
                <a:solidFill>
                  <a:srgbClr val="222222"/>
                </a:solidFill>
                <a:effectLst/>
                <a:latin typeface="arial" panose="020B0604020202020204" pitchFamily="34" charset="0"/>
              </a:rPr>
              <a:t>Siri</a:t>
            </a:r>
            <a:r>
              <a:rPr lang="nl-NL" b="0" i="0">
                <a:solidFill>
                  <a:srgbClr val="222222"/>
                </a:solidFill>
                <a:effectLst/>
                <a:latin typeface="arial" panose="020B0604020202020204" pitchFamily="34" charset="0"/>
              </a:rPr>
              <a:t> niet uitgevonden. Het verhaal van </a:t>
            </a:r>
            <a:r>
              <a:rPr lang="nl-NL" b="0" i="0" err="1">
                <a:solidFill>
                  <a:srgbClr val="222222"/>
                </a:solidFill>
                <a:effectLst/>
                <a:latin typeface="arial" panose="020B0604020202020204" pitchFamily="34" charset="0"/>
              </a:rPr>
              <a:t>Siri</a:t>
            </a:r>
            <a:r>
              <a:rPr lang="nl-NL" b="0" i="0">
                <a:solidFill>
                  <a:srgbClr val="222222"/>
                </a:solidFill>
                <a:effectLst/>
                <a:latin typeface="arial" panose="020B0604020202020204" pitchFamily="34" charset="0"/>
              </a:rPr>
              <a:t> begint veel eerder dan dat - in het begin van de jaren 2000. En het gaat om de Amerikaanse defensie-industrie, een UCLA-alumnus en een mooie Noorse vrouw. </a:t>
            </a:r>
            <a:r>
              <a:rPr lang="nl-NL" b="0" i="0" err="1">
                <a:solidFill>
                  <a:srgbClr val="222222"/>
                </a:solidFill>
                <a:effectLst/>
                <a:latin typeface="arial" panose="020B0604020202020204" pitchFamily="34" charset="0"/>
              </a:rPr>
              <a:t>Siri's</a:t>
            </a:r>
            <a:r>
              <a:rPr lang="nl-NL" b="0" i="0">
                <a:solidFill>
                  <a:srgbClr val="222222"/>
                </a:solidFill>
                <a:effectLst/>
                <a:latin typeface="arial" panose="020B0604020202020204" pitchFamily="34" charset="0"/>
              </a:rPr>
              <a:t> naam is gemaakt door </a:t>
            </a:r>
            <a:r>
              <a:rPr lang="nl-NL" b="0" i="0" err="1">
                <a:solidFill>
                  <a:srgbClr val="222222"/>
                </a:solidFill>
                <a:effectLst/>
                <a:latin typeface="arial" panose="020B0604020202020204" pitchFamily="34" charset="0"/>
              </a:rPr>
              <a:t>Kittlaus</a:t>
            </a:r>
            <a:r>
              <a:rPr lang="nl-NL" b="0" i="0">
                <a:solidFill>
                  <a:srgbClr val="222222"/>
                </a:solidFill>
                <a:effectLst/>
                <a:latin typeface="arial" panose="020B0604020202020204" pitchFamily="34" charset="0"/>
              </a:rPr>
              <a:t>, het betekent "mooie vrouw die je naar de overwinning leidt" in het Noors. Na vele ontwikkelen was het uiteindelijk mogelijk voor </a:t>
            </a:r>
            <a:r>
              <a:rPr lang="nl-NL" b="0" i="0" err="1">
                <a:solidFill>
                  <a:srgbClr val="222222"/>
                </a:solidFill>
                <a:effectLst/>
                <a:latin typeface="arial" panose="020B0604020202020204" pitchFamily="34" charset="0"/>
              </a:rPr>
              <a:t>Siri</a:t>
            </a:r>
            <a:r>
              <a:rPr lang="nl-NL" b="0" i="0">
                <a:solidFill>
                  <a:srgbClr val="222222"/>
                </a:solidFill>
                <a:effectLst/>
                <a:latin typeface="arial" panose="020B0604020202020204" pitchFamily="34" charset="0"/>
              </a:rPr>
              <a:t> om door </a:t>
            </a:r>
            <a:r>
              <a:rPr lang="nl-NL" b="0" i="0" u="sng">
                <a:solidFill>
                  <a:srgbClr val="222222"/>
                </a:solidFill>
                <a:effectLst/>
                <a:latin typeface="arial" panose="020B0604020202020204" pitchFamily="34" charset="0"/>
              </a:rPr>
              <a:t>machine-</a:t>
            </a:r>
            <a:r>
              <a:rPr lang="nl-NL" b="0" i="0" u="sng" err="1">
                <a:solidFill>
                  <a:srgbClr val="222222"/>
                </a:solidFill>
                <a:effectLst/>
                <a:latin typeface="arial" panose="020B0604020202020204" pitchFamily="34" charset="0"/>
              </a:rPr>
              <a:t>learning</a:t>
            </a:r>
            <a:r>
              <a:rPr lang="nl-NL" b="0" i="0">
                <a:solidFill>
                  <a:srgbClr val="222222"/>
                </a:solidFill>
                <a:effectLst/>
                <a:latin typeface="arial" panose="020B0604020202020204" pitchFamily="34" charset="0"/>
              </a:rPr>
              <a:t> de technologie te verbeteren.</a:t>
            </a:r>
            <a:endParaRPr lang="nl-NL" b="1" noProof="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1" noProof="0"/>
              <a:t>Voordeel: </a:t>
            </a:r>
            <a:r>
              <a:rPr lang="nl-NL" noProof="0"/>
              <a:t>kan helpen doormiddel van spraakbesturing, handen vrij voor andere dingen.</a:t>
            </a:r>
          </a:p>
          <a:p>
            <a:pPr marL="171450" indent="-171450">
              <a:buFontTx/>
              <a:buChar char="-"/>
              <a:defRPr/>
            </a:pPr>
            <a:r>
              <a:rPr lang="nl-NL" b="1" noProof="0"/>
              <a:t>Nadeel (privacy): </a:t>
            </a:r>
            <a:r>
              <a:rPr lang="nl-NL" noProof="0"/>
              <a:t>luistert altijd mee, kan worden gehackt.</a:t>
            </a:r>
          </a:p>
          <a:p>
            <a:pPr marL="171450" indent="-171450">
              <a:buFontTx/>
              <a:buChar char="-"/>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a:t>Chatbots (https://www.iodigital.com/en/history/booming/wat-is-een-chatbot)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a:solidFill>
                  <a:srgbClr val="1F1F1F"/>
                </a:solidFill>
                <a:effectLst/>
                <a:latin typeface="TTCommonsPro"/>
              </a:rPr>
              <a:t>Een </a:t>
            </a:r>
            <a:r>
              <a:rPr lang="nl-NL" b="0" i="0" err="1">
                <a:solidFill>
                  <a:srgbClr val="1F1F1F"/>
                </a:solidFill>
                <a:effectLst/>
                <a:latin typeface="TTCommonsPro"/>
              </a:rPr>
              <a:t>chatbot</a:t>
            </a:r>
            <a:r>
              <a:rPr lang="nl-NL" b="0" i="0">
                <a:solidFill>
                  <a:srgbClr val="1F1F1F"/>
                </a:solidFill>
                <a:effectLst/>
                <a:latin typeface="TTCommonsPro"/>
              </a:rPr>
              <a:t> kun je vergelijken met spraakassistenten zoals </a:t>
            </a:r>
            <a:r>
              <a:rPr lang="nl-NL" b="0" i="0" err="1">
                <a:solidFill>
                  <a:srgbClr val="1F1F1F"/>
                </a:solidFill>
                <a:effectLst/>
                <a:latin typeface="TTCommonsPro"/>
              </a:rPr>
              <a:t>Siri</a:t>
            </a:r>
            <a:r>
              <a:rPr lang="nl-NL" b="0" i="0">
                <a:solidFill>
                  <a:srgbClr val="1F1F1F"/>
                </a:solidFill>
                <a:effectLst/>
                <a:latin typeface="TTCommonsPro"/>
              </a:rPr>
              <a:t> (Apple, </a:t>
            </a:r>
            <a:r>
              <a:rPr lang="nl-NL" b="0" i="0" err="1">
                <a:solidFill>
                  <a:srgbClr val="1F1F1F"/>
                </a:solidFill>
                <a:effectLst/>
                <a:latin typeface="TTCommonsPro"/>
              </a:rPr>
              <a:t>iOs</a:t>
            </a:r>
            <a:r>
              <a:rPr lang="nl-NL" b="0" i="0">
                <a:solidFill>
                  <a:srgbClr val="1F1F1F"/>
                </a:solidFill>
                <a:effectLst/>
                <a:latin typeface="TTCommonsPro"/>
              </a:rPr>
              <a:t>) en Google </a:t>
            </a:r>
            <a:r>
              <a:rPr lang="nl-NL" b="0" i="0" err="1">
                <a:solidFill>
                  <a:srgbClr val="1F1F1F"/>
                </a:solidFill>
                <a:effectLst/>
                <a:latin typeface="TTCommonsPro"/>
              </a:rPr>
              <a:t>Now</a:t>
            </a:r>
            <a:r>
              <a:rPr lang="nl-NL" b="0" i="0">
                <a:solidFill>
                  <a:srgbClr val="1F1F1F"/>
                </a:solidFill>
                <a:effectLst/>
                <a:latin typeface="TTCommonsPro"/>
              </a:rPr>
              <a:t> (Android). Eén van de verschillen is dat er bij een </a:t>
            </a:r>
            <a:r>
              <a:rPr lang="nl-NL" b="0" i="0" err="1">
                <a:solidFill>
                  <a:srgbClr val="1F1F1F"/>
                </a:solidFill>
                <a:effectLst/>
                <a:latin typeface="TTCommonsPro"/>
              </a:rPr>
              <a:t>chatbot</a:t>
            </a:r>
            <a:r>
              <a:rPr lang="nl-NL" b="0" i="0">
                <a:solidFill>
                  <a:srgbClr val="1F1F1F"/>
                </a:solidFill>
                <a:effectLst/>
                <a:latin typeface="TTCommonsPro"/>
              </a:rPr>
              <a:t> sprake is van getypte berichten in plaats van spraakberichten. Je kunt bijvoorbeeld een opdracht typen of uitspreken, zoals: ‘’Boek een vliegticket naar Rome’’.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a:t>- Voordeel: </a:t>
            </a:r>
            <a:r>
              <a:rPr lang="nl-NL" b="0" noProof="0"/>
              <a:t>k</a:t>
            </a:r>
            <a:r>
              <a:rPr lang="nl-NL" noProof="0"/>
              <a:t>an handig zijn bij </a:t>
            </a:r>
            <a:r>
              <a:rPr lang="nl-NL" noProof="0" err="1"/>
              <a:t>helpdesks</a:t>
            </a:r>
            <a:r>
              <a:rPr lang="nl-NL" noProof="0"/>
              <a:t> en werk ontnemen, reageert sneller, scheelt veel personeelskosten.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1" noProof="0"/>
              <a:t>Nadeel: </a:t>
            </a:r>
            <a:r>
              <a:rPr lang="nl-NL" noProof="0"/>
              <a:t>opzet en inrichting kost veel tijd, vragen en antwoorden dienen van tevoren worden bedacht en uitgeschreven, zijn niet foutloos en kan daardoor frustrerend zijn voor klanten.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a:t>Robots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1" noProof="0"/>
              <a:t>Voordeel: </a:t>
            </a:r>
            <a:r>
              <a:rPr lang="nl-NL" b="0" noProof="0"/>
              <a:t>k</a:t>
            </a:r>
            <a:r>
              <a:rPr lang="nl-NL" noProof="0"/>
              <a:t>unnen (in de toekomst) helpen in het huishouden en bijv. ouderen of eenzame mensen vergezellen.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1" noProof="0"/>
              <a:t>Nadeel: </a:t>
            </a:r>
            <a:r>
              <a:rPr lang="nl-NL" noProof="0"/>
              <a:t>kunnen geprogrammeerd worden voor slechte doeleinden. Er zijn al mensen die wapens op de robots van Boston Dynamics hebben geïnstalleerd. Zullen nooit compleet menselijk zijn.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a:t>Magazijn robots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1" noProof="0"/>
              <a:t>Voordeel: </a:t>
            </a:r>
            <a:r>
              <a:rPr lang="nl-NL" noProof="0"/>
              <a:t>Maken werk in magazijn efficiënt, zijn sneller, stabieler, nauwkeuriger en bestendig tegen vermoeidheid en stress, kunnen werk ontnemen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1" noProof="0"/>
              <a:t>Nadeel: </a:t>
            </a:r>
            <a:r>
              <a:rPr lang="nl-NL" noProof="0"/>
              <a:t>Kost veel om aan te schaffen, minder banen voor mensen, hoge onderhoudskosten, minder flexibiliteit en vindingrijkheid: kunnen niet kritisch denken of beslissingen voor complexe dingen maken.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a:p>
          <a:p>
            <a:endParaRPr lang="nl-NL"/>
          </a:p>
        </p:txBody>
      </p:sp>
      <p:sp>
        <p:nvSpPr>
          <p:cNvPr id="4" name="Tijdelijke aanduiding voor dianummer 3"/>
          <p:cNvSpPr>
            <a:spLocks noGrp="1"/>
          </p:cNvSpPr>
          <p:nvPr>
            <p:ph type="sldNum" sz="quarter" idx="5"/>
          </p:nvPr>
        </p:nvSpPr>
        <p:spPr/>
        <p:txBody>
          <a:bodyPr/>
          <a:lstStyle/>
          <a:p>
            <a:fld id="{81C6AA1E-04F4-451E-A9FC-BC2E4C3874A2}" type="slidenum">
              <a:rPr lang="nl-NL" smtClean="0"/>
              <a:t>9</a:t>
            </a:fld>
            <a:endParaRPr lang="nl-NL"/>
          </a:p>
        </p:txBody>
      </p:sp>
    </p:spTree>
    <p:extLst>
      <p:ext uri="{BB962C8B-B14F-4D97-AF65-F5344CB8AC3E}">
        <p14:creationId xmlns:p14="http://schemas.microsoft.com/office/powerpoint/2010/main" val="2406828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x-none"/>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a:t>Click to edit Master subtitle style</a:t>
            </a:r>
            <a:endParaRPr lang="en-US"/>
          </a:p>
        </p:txBody>
      </p:sp>
      <p:sp>
        <p:nvSpPr>
          <p:cNvPr id="4" name="Date Placeholder 3"/>
          <p:cNvSpPr>
            <a:spLocks noGrp="1"/>
          </p:cNvSpPr>
          <p:nvPr>
            <p:ph type="dt" sz="half" idx="10"/>
          </p:nvPr>
        </p:nvSpPr>
        <p:spPr/>
        <p:txBody>
          <a:bodyPr/>
          <a:lstStyle/>
          <a:p>
            <a:fld id="{840546AD-48BD-9346-8329-D451901D644A}"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FAC9F5-6142-144E-853D-B104371D383F}" type="slidenum">
              <a:rPr lang="en-US" smtClean="0"/>
              <a:t>‹nr.›</a:t>
            </a:fld>
            <a:endParaRPr lang="en-US"/>
          </a:p>
        </p:txBody>
      </p:sp>
    </p:spTree>
    <p:extLst>
      <p:ext uri="{BB962C8B-B14F-4D97-AF65-F5344CB8AC3E}">
        <p14:creationId xmlns:p14="http://schemas.microsoft.com/office/powerpoint/2010/main" val="113751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840546AD-48BD-9346-8329-D451901D644A}"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FAC9F5-6142-144E-853D-B104371D383F}" type="slidenum">
              <a:rPr lang="en-US" smtClean="0"/>
              <a:t>‹nr.›</a:t>
            </a:fld>
            <a:endParaRPr lang="en-US"/>
          </a:p>
        </p:txBody>
      </p:sp>
    </p:spTree>
    <p:extLst>
      <p:ext uri="{BB962C8B-B14F-4D97-AF65-F5344CB8AC3E}">
        <p14:creationId xmlns:p14="http://schemas.microsoft.com/office/powerpoint/2010/main" val="3469321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840546AD-48BD-9346-8329-D451901D644A}"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FAC9F5-6142-144E-853D-B104371D383F}" type="slidenum">
              <a:rPr lang="en-US" smtClean="0"/>
              <a:t>‹nr.›</a:t>
            </a:fld>
            <a:endParaRPr lang="en-US"/>
          </a:p>
        </p:txBody>
      </p:sp>
    </p:spTree>
    <p:extLst>
      <p:ext uri="{BB962C8B-B14F-4D97-AF65-F5344CB8AC3E}">
        <p14:creationId xmlns:p14="http://schemas.microsoft.com/office/powerpoint/2010/main" val="2088060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840546AD-48BD-9346-8329-D451901D644A}"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FAC9F5-6142-144E-853D-B104371D383F}" type="slidenum">
              <a:rPr lang="en-US" smtClean="0"/>
              <a:t>‹nr.›</a:t>
            </a:fld>
            <a:endParaRPr lang="en-US"/>
          </a:p>
        </p:txBody>
      </p:sp>
    </p:spTree>
    <p:extLst>
      <p:ext uri="{BB962C8B-B14F-4D97-AF65-F5344CB8AC3E}">
        <p14:creationId xmlns:p14="http://schemas.microsoft.com/office/powerpoint/2010/main" val="2274500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x-none"/>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a:t>Click to edit Master text styles</a:t>
            </a:r>
          </a:p>
        </p:txBody>
      </p:sp>
      <p:sp>
        <p:nvSpPr>
          <p:cNvPr id="4" name="Date Placeholder 3"/>
          <p:cNvSpPr>
            <a:spLocks noGrp="1"/>
          </p:cNvSpPr>
          <p:nvPr>
            <p:ph type="dt" sz="half" idx="10"/>
          </p:nvPr>
        </p:nvSpPr>
        <p:spPr/>
        <p:txBody>
          <a:bodyPr/>
          <a:lstStyle/>
          <a:p>
            <a:fld id="{840546AD-48BD-9346-8329-D451901D644A}"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FAC9F5-6142-144E-853D-B104371D383F}" type="slidenum">
              <a:rPr lang="en-US" smtClean="0"/>
              <a:t>‹nr.›</a:t>
            </a:fld>
            <a:endParaRPr lang="en-US"/>
          </a:p>
        </p:txBody>
      </p:sp>
    </p:spTree>
    <p:extLst>
      <p:ext uri="{BB962C8B-B14F-4D97-AF65-F5344CB8AC3E}">
        <p14:creationId xmlns:p14="http://schemas.microsoft.com/office/powerpoint/2010/main" val="3826899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Date Placeholder 4"/>
          <p:cNvSpPr>
            <a:spLocks noGrp="1"/>
          </p:cNvSpPr>
          <p:nvPr>
            <p:ph type="dt" sz="half" idx="10"/>
          </p:nvPr>
        </p:nvSpPr>
        <p:spPr/>
        <p:txBody>
          <a:bodyPr/>
          <a:lstStyle/>
          <a:p>
            <a:fld id="{840546AD-48BD-9346-8329-D451901D644A}"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FAC9F5-6142-144E-853D-B104371D383F}" type="slidenum">
              <a:rPr lang="en-US" smtClean="0"/>
              <a:t>‹nr.›</a:t>
            </a:fld>
            <a:endParaRPr lang="en-US"/>
          </a:p>
        </p:txBody>
      </p:sp>
    </p:spTree>
    <p:extLst>
      <p:ext uri="{BB962C8B-B14F-4D97-AF65-F5344CB8AC3E}">
        <p14:creationId xmlns:p14="http://schemas.microsoft.com/office/powerpoint/2010/main" val="2284818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Date Placeholder 6"/>
          <p:cNvSpPr>
            <a:spLocks noGrp="1"/>
          </p:cNvSpPr>
          <p:nvPr>
            <p:ph type="dt" sz="half" idx="10"/>
          </p:nvPr>
        </p:nvSpPr>
        <p:spPr/>
        <p:txBody>
          <a:bodyPr/>
          <a:lstStyle/>
          <a:p>
            <a:fld id="{840546AD-48BD-9346-8329-D451901D644A}" type="datetimeFigureOut">
              <a:rPr lang="en-US" smtClean="0"/>
              <a:t>1/25/2023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FAC9F5-6142-144E-853D-B104371D383F}" type="slidenum">
              <a:rPr lang="en-US" smtClean="0"/>
              <a:t>‹nr.›</a:t>
            </a:fld>
            <a:endParaRPr lang="en-US"/>
          </a:p>
        </p:txBody>
      </p:sp>
    </p:spTree>
    <p:extLst>
      <p:ext uri="{BB962C8B-B14F-4D97-AF65-F5344CB8AC3E}">
        <p14:creationId xmlns:p14="http://schemas.microsoft.com/office/powerpoint/2010/main" val="442898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Date Placeholder 2"/>
          <p:cNvSpPr>
            <a:spLocks noGrp="1"/>
          </p:cNvSpPr>
          <p:nvPr>
            <p:ph type="dt" sz="half" idx="10"/>
          </p:nvPr>
        </p:nvSpPr>
        <p:spPr/>
        <p:txBody>
          <a:bodyPr/>
          <a:lstStyle/>
          <a:p>
            <a:fld id="{840546AD-48BD-9346-8329-D451901D644A}" type="datetimeFigureOut">
              <a:rPr lang="en-US" smtClean="0"/>
              <a:t>1/25/2023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FAC9F5-6142-144E-853D-B104371D383F}" type="slidenum">
              <a:rPr lang="en-US" smtClean="0"/>
              <a:t>‹nr.›</a:t>
            </a:fld>
            <a:endParaRPr lang="en-US"/>
          </a:p>
        </p:txBody>
      </p:sp>
    </p:spTree>
    <p:extLst>
      <p:ext uri="{BB962C8B-B14F-4D97-AF65-F5344CB8AC3E}">
        <p14:creationId xmlns:p14="http://schemas.microsoft.com/office/powerpoint/2010/main" val="4072024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546AD-48BD-9346-8329-D451901D644A}" type="datetimeFigureOut">
              <a:rPr lang="en-US" smtClean="0"/>
              <a:t>1/25/2023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FAC9F5-6142-144E-853D-B104371D383F}" type="slidenum">
              <a:rPr lang="en-US" smtClean="0"/>
              <a:t>‹nr.›</a:t>
            </a:fld>
            <a:endParaRPr lang="en-US"/>
          </a:p>
        </p:txBody>
      </p:sp>
    </p:spTree>
    <p:extLst>
      <p:ext uri="{BB962C8B-B14F-4D97-AF65-F5344CB8AC3E}">
        <p14:creationId xmlns:p14="http://schemas.microsoft.com/office/powerpoint/2010/main" val="1182258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x-none"/>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840546AD-48BD-9346-8329-D451901D644A}"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FAC9F5-6142-144E-853D-B104371D383F}" type="slidenum">
              <a:rPr lang="en-US" smtClean="0"/>
              <a:t>‹nr.›</a:t>
            </a:fld>
            <a:endParaRPr lang="en-US"/>
          </a:p>
        </p:txBody>
      </p:sp>
    </p:spTree>
    <p:extLst>
      <p:ext uri="{BB962C8B-B14F-4D97-AF65-F5344CB8AC3E}">
        <p14:creationId xmlns:p14="http://schemas.microsoft.com/office/powerpoint/2010/main" val="3646886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x-none"/>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840546AD-48BD-9346-8329-D451901D644A}"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FAC9F5-6142-144E-853D-B104371D383F}" type="slidenum">
              <a:rPr lang="en-US" smtClean="0"/>
              <a:t>‹nr.›</a:t>
            </a:fld>
            <a:endParaRPr lang="en-US"/>
          </a:p>
        </p:txBody>
      </p:sp>
    </p:spTree>
    <p:extLst>
      <p:ext uri="{BB962C8B-B14F-4D97-AF65-F5344CB8AC3E}">
        <p14:creationId xmlns:p14="http://schemas.microsoft.com/office/powerpoint/2010/main" val="3051866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x-none"/>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40546AD-48BD-9346-8329-D451901D644A}" type="datetimeFigureOut">
              <a:rPr lang="en-US" smtClean="0"/>
              <a:t>1/25/2023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AFAC9F5-6142-144E-853D-B104371D383F}" type="slidenum">
              <a:rPr lang="en-US" smtClean="0"/>
              <a:t>‹nr.›</a:t>
            </a:fld>
            <a:endParaRPr lang="en-US"/>
          </a:p>
        </p:txBody>
      </p:sp>
    </p:spTree>
    <p:extLst>
      <p:ext uri="{BB962C8B-B14F-4D97-AF65-F5344CB8AC3E}">
        <p14:creationId xmlns:p14="http://schemas.microsoft.com/office/powerpoint/2010/main" val="25628627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hyperlink" Target="https://www.hetklokhuis.nl/tv-uitzending/4502/digitale-kuns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hyperlink" Target="https://nvair.nl/2022/ai-gegenereerd-kunstwerk-wint-digitale-kunst-wedstrijd/"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hyperlink" Target="http://www.craiyon.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png"/><Relationship Id="rId18" Type="http://schemas.openxmlformats.org/officeDocument/2006/relationships/image" Target="../media/image8.png"/><Relationship Id="rId3" Type="http://schemas.openxmlformats.org/officeDocument/2006/relationships/image" Target="../media/image22.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20.png"/><Relationship Id="rId2" Type="http://schemas.openxmlformats.org/officeDocument/2006/relationships/notesSlide" Target="../notesSlides/notesSlide15.xml"/><Relationship Id="rId16"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19" Type="http://schemas.microsoft.com/office/2007/relationships/hdphoto" Target="../media/hdphoto1.wdp"/><Relationship Id="rId4" Type="http://schemas.openxmlformats.org/officeDocument/2006/relationships/hyperlink" Target="https://nvair.nl/2022/ai-gegenereerd-kunstwerk-wint-digitale-kunst-wedstrijd/" TargetMode="External"/><Relationship Id="rId9" Type="http://schemas.openxmlformats.org/officeDocument/2006/relationships/image" Target="../media/image27.png"/><Relationship Id="rId1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6.jpg"/></Relationships>
</file>

<file path=ppt/slides/_rels/slide17.xml.rels><?xml version="1.0" encoding="UTF-8" standalone="yes"?>
<Relationships xmlns="http://schemas.openxmlformats.org/package/2006/relationships"><Relationship Id="rId3" Type="http://schemas.openxmlformats.org/officeDocument/2006/relationships/hyperlink" Target="https://creativecommons.org/licenses/by-nc/4.0/"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hyperlink" Target="https://creativecommons.org/licenses/by-nc-sa/4.0/legalcode.nl" TargetMode="Externa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7.jpg"/><Relationship Id="rId4" Type="http://schemas.openxmlformats.org/officeDocument/2006/relationships/hyperlink" Target="https://youtu.be/tF4DML7FIWk"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34598" y="1125524"/>
            <a:ext cx="3049634" cy="830997"/>
          </a:xfrm>
          <a:prstGeom prst="rect">
            <a:avLst/>
          </a:prstGeom>
          <a:noFill/>
        </p:spPr>
        <p:txBody>
          <a:bodyPr wrap="square" rtlCol="0">
            <a:spAutoFit/>
          </a:bodyPr>
          <a:lstStyle/>
          <a:p>
            <a:pPr algn="ctr"/>
            <a:r>
              <a:rPr lang="en-US" sz="4800" b="1" spc="300">
                <a:latin typeface="Bebas Neue Regular"/>
                <a:cs typeface="Bebas Neue Regular"/>
              </a:rPr>
              <a:t>Les 5 </a:t>
            </a:r>
          </a:p>
        </p:txBody>
      </p:sp>
      <p:sp>
        <p:nvSpPr>
          <p:cNvPr id="10" name="TextBox 9"/>
          <p:cNvSpPr txBox="1"/>
          <p:nvPr/>
        </p:nvSpPr>
        <p:spPr>
          <a:xfrm>
            <a:off x="199556" y="1956521"/>
            <a:ext cx="3635022" cy="1200329"/>
          </a:xfrm>
          <a:prstGeom prst="rect">
            <a:avLst/>
          </a:prstGeom>
          <a:noFill/>
        </p:spPr>
        <p:txBody>
          <a:bodyPr wrap="square" rtlCol="0">
            <a:spAutoFit/>
          </a:bodyPr>
          <a:lstStyle/>
          <a:p>
            <a:pPr algn="ctr"/>
            <a:r>
              <a:rPr lang="en-GB" sz="3600" spc="300">
                <a:solidFill>
                  <a:srgbClr val="FCD300"/>
                </a:solidFill>
                <a:latin typeface="Bebas Neue Regular"/>
                <a:cs typeface="Bebas Neue Regular"/>
              </a:rPr>
              <a:t>Artificial Intelligence</a:t>
            </a:r>
          </a:p>
        </p:txBody>
      </p:sp>
      <p:sp>
        <p:nvSpPr>
          <p:cNvPr id="13" name="TextBox 12"/>
          <p:cNvSpPr txBox="1"/>
          <p:nvPr/>
        </p:nvSpPr>
        <p:spPr>
          <a:xfrm>
            <a:off x="3729581" y="1044013"/>
            <a:ext cx="1731419" cy="215444"/>
          </a:xfrm>
          <a:prstGeom prst="rect">
            <a:avLst/>
          </a:prstGeom>
          <a:noFill/>
        </p:spPr>
        <p:txBody>
          <a:bodyPr wrap="square" rtlCol="0">
            <a:spAutoFit/>
          </a:bodyPr>
          <a:lstStyle/>
          <a:p>
            <a:pPr algn="ctr"/>
            <a:r>
              <a:rPr lang="en-US" sz="800" spc="600">
                <a:solidFill>
                  <a:srgbClr val="FFFFFF"/>
                </a:solidFill>
                <a:latin typeface="Open Sans Light" charset="0"/>
                <a:ea typeface="Open Sans Light" charset="0"/>
                <a:cs typeface="Open Sans Light" charset="0"/>
              </a:rPr>
              <a:t>LOTUS CO</a:t>
            </a:r>
          </a:p>
        </p:txBody>
      </p:sp>
      <p:sp>
        <p:nvSpPr>
          <p:cNvPr id="11" name="TextBox 10"/>
          <p:cNvSpPr txBox="1"/>
          <p:nvPr/>
        </p:nvSpPr>
        <p:spPr>
          <a:xfrm>
            <a:off x="324075" y="3438415"/>
            <a:ext cx="3270680" cy="830997"/>
          </a:xfrm>
          <a:prstGeom prst="rect">
            <a:avLst/>
          </a:prstGeom>
          <a:noFill/>
        </p:spPr>
        <p:txBody>
          <a:bodyPr wrap="square" rtlCol="0">
            <a:spAutoFit/>
          </a:bodyPr>
          <a:lstStyle/>
          <a:p>
            <a:pPr algn="ctr"/>
            <a:r>
              <a:rPr lang="nl-NL" sz="1600" spc="600">
                <a:latin typeface="Bebas Neue" charset="0"/>
                <a:ea typeface="Bebas Neue" charset="0"/>
                <a:cs typeface="Bebas Neue" charset="0"/>
              </a:rPr>
              <a:t>Hoe blijf je menselijk in een digitale wereld?</a:t>
            </a:r>
            <a:endParaRPr lang="nl-NL" sz="1600" b="1" spc="600">
              <a:latin typeface="Bebas Neue" charset="0"/>
              <a:ea typeface="Bebas Neue" charset="0"/>
              <a:cs typeface="Bebas Neue" charset="0"/>
            </a:endParaRPr>
          </a:p>
        </p:txBody>
      </p:sp>
      <p:pic>
        <p:nvPicPr>
          <p:cNvPr id="16" name="Picture 6" descr="Het nieuwe Kasteel | Kasteel.gro | Digitale werkplaats Groningen 2019">
            <a:extLst>
              <a:ext uri="{FF2B5EF4-FFF2-40B4-BE49-F238E27FC236}">
                <a16:creationId xmlns:a16="http://schemas.microsoft.com/office/drawing/2014/main" id="{D8C9C4D0-F78E-42AE-BF22-B1D4B28AAE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3535" y="4903232"/>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28">
            <a:extLst>
              <a:ext uri="{FF2B5EF4-FFF2-40B4-BE49-F238E27FC236}">
                <a16:creationId xmlns:a16="http://schemas.microsoft.com/office/drawing/2014/main" id="{58BFDA94-3E6F-42CE-BF38-BE5895424060}"/>
              </a:ext>
            </a:extLst>
          </p:cNvPr>
          <p:cNvSpPr txBox="1"/>
          <p:nvPr/>
        </p:nvSpPr>
        <p:spPr>
          <a:xfrm>
            <a:off x="40493" y="78482"/>
            <a:ext cx="1918922" cy="276999"/>
          </a:xfrm>
          <a:prstGeom prst="rect">
            <a:avLst/>
          </a:prstGeom>
          <a:noFill/>
        </p:spPr>
        <p:txBody>
          <a:bodyPr wrap="square" rtlCol="0">
            <a:spAutoFit/>
          </a:bodyPr>
          <a:lstStyle/>
          <a:p>
            <a:r>
              <a:rPr lang="nl-NL" sz="1200" b="1">
                <a:solidFill>
                  <a:srgbClr val="FCD300"/>
                </a:solidFill>
                <a:latin typeface="Open Sans"/>
                <a:cs typeface="Open Sans"/>
              </a:rPr>
              <a:t>Digitaal</a:t>
            </a:r>
            <a:r>
              <a:rPr lang="nl-NL" sz="1200" b="1">
                <a:solidFill>
                  <a:srgbClr val="DAAD08"/>
                </a:solidFill>
                <a:latin typeface="Open Sans"/>
                <a:cs typeface="Open Sans"/>
              </a:rPr>
              <a:t> </a:t>
            </a:r>
            <a:r>
              <a:rPr lang="nl-NL" sz="1200" b="1">
                <a:latin typeface="Open Sans"/>
                <a:cs typeface="Open Sans"/>
              </a:rPr>
              <a:t>Burgerschap</a:t>
            </a:r>
          </a:p>
        </p:txBody>
      </p:sp>
      <p:pic>
        <p:nvPicPr>
          <p:cNvPr id="12" name="Afbeelding 11" descr="Afbeelding met tekst, illustratie&#10;&#10;Automatisch gegenereerde beschrijving">
            <a:extLst>
              <a:ext uri="{FF2B5EF4-FFF2-40B4-BE49-F238E27FC236}">
                <a16:creationId xmlns:a16="http://schemas.microsoft.com/office/drawing/2014/main" id="{35D78D1D-5AFD-47FD-BDA4-3675C43616DD}"/>
              </a:ext>
            </a:extLst>
          </p:cNvPr>
          <p:cNvPicPr>
            <a:picLocks noChangeAspect="1"/>
          </p:cNvPicPr>
          <p:nvPr/>
        </p:nvPicPr>
        <p:blipFill>
          <a:blip r:embed="rId4"/>
          <a:stretch>
            <a:fillRect/>
          </a:stretch>
        </p:blipFill>
        <p:spPr>
          <a:xfrm>
            <a:off x="7850465" y="4638632"/>
            <a:ext cx="1126509" cy="394138"/>
          </a:xfrm>
          <a:prstGeom prst="rect">
            <a:avLst/>
          </a:prstGeom>
        </p:spPr>
      </p:pic>
      <p:pic>
        <p:nvPicPr>
          <p:cNvPr id="3" name="Afbeelding 2" descr="Afbeelding met binnen, automaat&#10;&#10;Automatisch gegenereerde beschrijving">
            <a:extLst>
              <a:ext uri="{FF2B5EF4-FFF2-40B4-BE49-F238E27FC236}">
                <a16:creationId xmlns:a16="http://schemas.microsoft.com/office/drawing/2014/main" id="{91CCA0D4-2758-6067-121C-8D12FEFCDA32}"/>
              </a:ext>
            </a:extLst>
          </p:cNvPr>
          <p:cNvPicPr>
            <a:picLocks noChangeAspect="1"/>
          </p:cNvPicPr>
          <p:nvPr/>
        </p:nvPicPr>
        <p:blipFill>
          <a:blip r:embed="rId5"/>
          <a:stretch>
            <a:fillRect/>
          </a:stretch>
        </p:blipFill>
        <p:spPr>
          <a:xfrm>
            <a:off x="3840104" y="0"/>
            <a:ext cx="5308600" cy="5143500"/>
          </a:xfrm>
          <a:prstGeom prst="rect">
            <a:avLst/>
          </a:prstGeom>
        </p:spPr>
      </p:pic>
    </p:spTree>
    <p:extLst>
      <p:ext uri="{BB962C8B-B14F-4D97-AF65-F5344CB8AC3E}">
        <p14:creationId xmlns:p14="http://schemas.microsoft.com/office/powerpoint/2010/main" val="746863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40027" y="608891"/>
            <a:ext cx="7463946" cy="523220"/>
          </a:xfrm>
          <a:prstGeom prst="rect">
            <a:avLst/>
          </a:prstGeom>
          <a:noFill/>
        </p:spPr>
        <p:txBody>
          <a:bodyPr wrap="square" rtlCol="0">
            <a:spAutoFit/>
          </a:bodyPr>
          <a:lstStyle/>
          <a:p>
            <a:pPr algn="ctr"/>
            <a:r>
              <a:rPr lang="nl-NL" sz="2800" b="1">
                <a:solidFill>
                  <a:srgbClr val="FCD300"/>
                </a:solidFill>
                <a:latin typeface="Open Sans"/>
                <a:cs typeface="Open Sans"/>
              </a:rPr>
              <a:t>Video: </a:t>
            </a:r>
            <a:r>
              <a:rPr lang="nl-NL" sz="2800" b="1">
                <a:latin typeface="Open Sans"/>
                <a:cs typeface="Open Sans"/>
              </a:rPr>
              <a:t>Digitale Kunst</a:t>
            </a:r>
          </a:p>
        </p:txBody>
      </p:sp>
      <p:pic>
        <p:nvPicPr>
          <p:cNvPr id="8" name="Picture 6" descr="Het nieuwe Kasteel | Kasteel.gro | Digitale werkplaats Groningen 2019">
            <a:extLst>
              <a:ext uri="{FF2B5EF4-FFF2-40B4-BE49-F238E27FC236}">
                <a16:creationId xmlns:a16="http://schemas.microsoft.com/office/drawing/2014/main" id="{0D1AA66D-F4C4-40E2-BB0A-8AA20F32C8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1163" y="4903232"/>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28">
            <a:extLst>
              <a:ext uri="{FF2B5EF4-FFF2-40B4-BE49-F238E27FC236}">
                <a16:creationId xmlns:a16="http://schemas.microsoft.com/office/drawing/2014/main" id="{22382AA3-A7BC-4C30-BB07-F4704D7EB240}"/>
              </a:ext>
            </a:extLst>
          </p:cNvPr>
          <p:cNvSpPr txBox="1"/>
          <p:nvPr/>
        </p:nvSpPr>
        <p:spPr>
          <a:xfrm>
            <a:off x="7310144" y="51509"/>
            <a:ext cx="1918922" cy="276999"/>
          </a:xfrm>
          <a:prstGeom prst="rect">
            <a:avLst/>
          </a:prstGeom>
          <a:noFill/>
        </p:spPr>
        <p:txBody>
          <a:bodyPr wrap="square" rtlCol="0">
            <a:spAutoFit/>
          </a:bodyPr>
          <a:lstStyle/>
          <a:p>
            <a:r>
              <a:rPr lang="nl-NL" sz="1200" b="1">
                <a:solidFill>
                  <a:srgbClr val="FCD300"/>
                </a:solidFill>
                <a:latin typeface="Open Sans"/>
                <a:cs typeface="Open Sans"/>
              </a:rPr>
              <a:t>Digitaal </a:t>
            </a:r>
            <a:r>
              <a:rPr lang="nl-NL" sz="1200" b="1">
                <a:latin typeface="Open Sans"/>
                <a:cs typeface="Open Sans"/>
              </a:rPr>
              <a:t>Burgerschap</a:t>
            </a:r>
          </a:p>
        </p:txBody>
      </p:sp>
      <p:sp>
        <p:nvSpPr>
          <p:cNvPr id="10" name="Tekstvak 9">
            <a:extLst>
              <a:ext uri="{FF2B5EF4-FFF2-40B4-BE49-F238E27FC236}">
                <a16:creationId xmlns:a16="http://schemas.microsoft.com/office/drawing/2014/main" id="{2DA1B720-E51F-4994-9504-A732E9E077F5}"/>
              </a:ext>
            </a:extLst>
          </p:cNvPr>
          <p:cNvSpPr txBox="1"/>
          <p:nvPr/>
        </p:nvSpPr>
        <p:spPr>
          <a:xfrm>
            <a:off x="2480433" y="4409868"/>
            <a:ext cx="4183133" cy="369332"/>
          </a:xfrm>
          <a:prstGeom prst="rect">
            <a:avLst/>
          </a:prstGeom>
          <a:noFill/>
        </p:spPr>
        <p:txBody>
          <a:bodyPr wrap="none" rtlCol="0">
            <a:spAutoFit/>
          </a:bodyPr>
          <a:lstStyle/>
          <a:p>
            <a:r>
              <a:rPr lang="nl-NL" i="1"/>
              <a:t>Klik op de afbeelding voor weergave video.</a:t>
            </a:r>
          </a:p>
        </p:txBody>
      </p:sp>
      <p:pic>
        <p:nvPicPr>
          <p:cNvPr id="4" name="Afbeelding 3">
            <a:hlinkClick r:id="rId4"/>
            <a:extLst>
              <a:ext uri="{FF2B5EF4-FFF2-40B4-BE49-F238E27FC236}">
                <a16:creationId xmlns:a16="http://schemas.microsoft.com/office/drawing/2014/main" id="{0662496C-3A9B-9353-B25A-E2DB541719A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832372" y="1047431"/>
            <a:ext cx="5479255" cy="3063505"/>
          </a:xfrm>
          <a:prstGeom prst="rect">
            <a:avLst/>
          </a:prstGeom>
        </p:spPr>
      </p:pic>
    </p:spTree>
    <p:extLst>
      <p:ext uri="{BB962C8B-B14F-4D97-AF65-F5344CB8AC3E}">
        <p14:creationId xmlns:p14="http://schemas.microsoft.com/office/powerpoint/2010/main" val="27407004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2">
            <a:extLst>
              <a:ext uri="{FF2B5EF4-FFF2-40B4-BE49-F238E27FC236}">
                <a16:creationId xmlns:a16="http://schemas.microsoft.com/office/drawing/2014/main" id="{6C150D0C-EAB3-4076-8DAF-316826F5D4C8}"/>
              </a:ext>
            </a:extLst>
          </p:cNvPr>
          <p:cNvSpPr/>
          <p:nvPr/>
        </p:nvSpPr>
        <p:spPr>
          <a:xfrm>
            <a:off x="-6762" y="0"/>
            <a:ext cx="2281612" cy="5143500"/>
          </a:xfrm>
          <a:prstGeom prst="rect">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kstvak 12">
            <a:extLst>
              <a:ext uri="{FF2B5EF4-FFF2-40B4-BE49-F238E27FC236}">
                <a16:creationId xmlns:a16="http://schemas.microsoft.com/office/drawing/2014/main" id="{F840D6E9-D9DB-484B-885A-41CDD5D58ECB}"/>
              </a:ext>
            </a:extLst>
          </p:cNvPr>
          <p:cNvSpPr txBox="1"/>
          <p:nvPr/>
        </p:nvSpPr>
        <p:spPr>
          <a:xfrm>
            <a:off x="226177" y="2304027"/>
            <a:ext cx="1918322" cy="461665"/>
          </a:xfrm>
          <a:prstGeom prst="rect">
            <a:avLst/>
          </a:prstGeom>
          <a:noFill/>
        </p:spPr>
        <p:txBody>
          <a:bodyPr wrap="square">
            <a:spAutoFit/>
          </a:bodyPr>
          <a:lstStyle/>
          <a:p>
            <a:pPr algn="ctr"/>
            <a:r>
              <a:rPr lang="nl-NL" sz="2400" b="1" spc="-75">
                <a:latin typeface="Open Sans" panose="020B0606030504020204" pitchFamily="34" charset="0"/>
                <a:ea typeface="Open Sans" panose="020B0606030504020204" pitchFamily="34" charset="0"/>
                <a:cs typeface="Open Sans" panose="020B0606030504020204" pitchFamily="34" charset="0"/>
              </a:rPr>
              <a:t>Is dit kunst?</a:t>
            </a:r>
            <a:endParaRPr lang="nl-NL" sz="2400" b="1">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21">
            <a:extLst>
              <a:ext uri="{FF2B5EF4-FFF2-40B4-BE49-F238E27FC236}">
                <a16:creationId xmlns:a16="http://schemas.microsoft.com/office/drawing/2014/main" id="{DF06821E-8768-4327-A044-FD498CEBB027}"/>
              </a:ext>
            </a:extLst>
          </p:cNvPr>
          <p:cNvSpPr/>
          <p:nvPr/>
        </p:nvSpPr>
        <p:spPr>
          <a:xfrm flipV="1">
            <a:off x="278801" y="2773450"/>
            <a:ext cx="1813074" cy="45719"/>
          </a:xfrm>
          <a:prstGeom prst="rect">
            <a:avLst/>
          </a:prstGeom>
          <a:solidFill>
            <a:srgbClr val="DAAD0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Het nieuwe Kasteel | Kasteel.gro | Digitale werkplaats Groningen 2019">
            <a:extLst>
              <a:ext uri="{FF2B5EF4-FFF2-40B4-BE49-F238E27FC236}">
                <a16:creationId xmlns:a16="http://schemas.microsoft.com/office/drawing/2014/main" id="{E2B0DAEA-A5EF-4CBC-AA24-CA3B0E4DB6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1163" y="4903232"/>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28">
            <a:extLst>
              <a:ext uri="{FF2B5EF4-FFF2-40B4-BE49-F238E27FC236}">
                <a16:creationId xmlns:a16="http://schemas.microsoft.com/office/drawing/2014/main" id="{C287B33B-A068-4C7C-A790-BB363C99FBC3}"/>
              </a:ext>
            </a:extLst>
          </p:cNvPr>
          <p:cNvSpPr txBox="1"/>
          <p:nvPr/>
        </p:nvSpPr>
        <p:spPr>
          <a:xfrm>
            <a:off x="7310144" y="51509"/>
            <a:ext cx="1918922" cy="276999"/>
          </a:xfrm>
          <a:prstGeom prst="rect">
            <a:avLst/>
          </a:prstGeom>
          <a:noFill/>
        </p:spPr>
        <p:txBody>
          <a:bodyPr wrap="square" rtlCol="0">
            <a:spAutoFit/>
          </a:bodyPr>
          <a:lstStyle/>
          <a:p>
            <a:r>
              <a:rPr lang="nl-NL" sz="1200" b="1">
                <a:solidFill>
                  <a:srgbClr val="FCD300"/>
                </a:solidFill>
                <a:latin typeface="Open Sans"/>
                <a:cs typeface="Open Sans"/>
              </a:rPr>
              <a:t>Digitaal </a:t>
            </a:r>
            <a:r>
              <a:rPr lang="nl-NL" sz="1200" b="1">
                <a:latin typeface="Open Sans"/>
                <a:cs typeface="Open Sans"/>
              </a:rPr>
              <a:t>Burgerschap</a:t>
            </a:r>
          </a:p>
        </p:txBody>
      </p:sp>
      <p:pic>
        <p:nvPicPr>
          <p:cNvPr id="3" name="Afbeelding 2" descr="Afbeelding met vloer&#10;&#10;Automatisch gegenereerde beschrijving">
            <a:hlinkClick r:id="rId4"/>
            <a:extLst>
              <a:ext uri="{FF2B5EF4-FFF2-40B4-BE49-F238E27FC236}">
                <a16:creationId xmlns:a16="http://schemas.microsoft.com/office/drawing/2014/main" id="{73F6A318-A102-DEEF-6CFE-93E3D0E9F6BA}"/>
              </a:ext>
            </a:extLst>
          </p:cNvPr>
          <p:cNvPicPr>
            <a:picLocks noChangeAspect="1"/>
          </p:cNvPicPr>
          <p:nvPr/>
        </p:nvPicPr>
        <p:blipFill>
          <a:blip r:embed="rId5"/>
          <a:stretch>
            <a:fillRect/>
          </a:stretch>
        </p:blipFill>
        <p:spPr>
          <a:xfrm>
            <a:off x="2560413" y="410403"/>
            <a:ext cx="6376416" cy="4248912"/>
          </a:xfrm>
          <a:prstGeom prst="rect">
            <a:avLst/>
          </a:prstGeom>
        </p:spPr>
      </p:pic>
    </p:spTree>
    <p:extLst>
      <p:ext uri="{BB962C8B-B14F-4D97-AF65-F5344CB8AC3E}">
        <p14:creationId xmlns:p14="http://schemas.microsoft.com/office/powerpoint/2010/main" val="359699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2">
            <a:extLst>
              <a:ext uri="{FF2B5EF4-FFF2-40B4-BE49-F238E27FC236}">
                <a16:creationId xmlns:a16="http://schemas.microsoft.com/office/drawing/2014/main" id="{6C150D0C-EAB3-4076-8DAF-316826F5D4C8}"/>
              </a:ext>
            </a:extLst>
          </p:cNvPr>
          <p:cNvSpPr/>
          <p:nvPr/>
        </p:nvSpPr>
        <p:spPr>
          <a:xfrm>
            <a:off x="0" y="0"/>
            <a:ext cx="1569169" cy="5143500"/>
          </a:xfrm>
          <a:prstGeom prst="rect">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kstvak 12">
            <a:extLst>
              <a:ext uri="{FF2B5EF4-FFF2-40B4-BE49-F238E27FC236}">
                <a16:creationId xmlns:a16="http://schemas.microsoft.com/office/drawing/2014/main" id="{F840D6E9-D9DB-484B-885A-41CDD5D58ECB}"/>
              </a:ext>
            </a:extLst>
          </p:cNvPr>
          <p:cNvSpPr txBox="1"/>
          <p:nvPr/>
        </p:nvSpPr>
        <p:spPr>
          <a:xfrm>
            <a:off x="0" y="1639608"/>
            <a:ext cx="1569169" cy="1200329"/>
          </a:xfrm>
          <a:prstGeom prst="rect">
            <a:avLst/>
          </a:prstGeom>
          <a:noFill/>
        </p:spPr>
        <p:txBody>
          <a:bodyPr wrap="square">
            <a:spAutoFit/>
          </a:bodyPr>
          <a:lstStyle/>
          <a:p>
            <a:pPr algn="ctr"/>
            <a:r>
              <a:rPr lang="nl-NL" sz="2400" b="1" spc="-75">
                <a:latin typeface="Open Sans" panose="020B0606030504020204" pitchFamily="34" charset="0"/>
                <a:ea typeface="Open Sans" panose="020B0606030504020204" pitchFamily="34" charset="0"/>
                <a:cs typeface="Open Sans" panose="020B0606030504020204" pitchFamily="34" charset="0"/>
              </a:rPr>
              <a:t>DALL-E en Craiyon</a:t>
            </a:r>
            <a:endParaRPr lang="nl-NL" sz="2400" b="1">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21">
            <a:extLst>
              <a:ext uri="{FF2B5EF4-FFF2-40B4-BE49-F238E27FC236}">
                <a16:creationId xmlns:a16="http://schemas.microsoft.com/office/drawing/2014/main" id="{DF06821E-8768-4327-A044-FD498CEBB027}"/>
              </a:ext>
            </a:extLst>
          </p:cNvPr>
          <p:cNvSpPr/>
          <p:nvPr/>
        </p:nvSpPr>
        <p:spPr>
          <a:xfrm flipV="1">
            <a:off x="239750" y="2870324"/>
            <a:ext cx="1089667" cy="45719"/>
          </a:xfrm>
          <a:prstGeom prst="rect">
            <a:avLst/>
          </a:prstGeom>
          <a:solidFill>
            <a:srgbClr val="DAAD0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Het nieuwe Kasteel | Kasteel.gro | Digitale werkplaats Groningen 2019">
            <a:extLst>
              <a:ext uri="{FF2B5EF4-FFF2-40B4-BE49-F238E27FC236}">
                <a16:creationId xmlns:a16="http://schemas.microsoft.com/office/drawing/2014/main" id="{E2B0DAEA-A5EF-4CBC-AA24-CA3B0E4DB6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1163" y="4903232"/>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28">
            <a:extLst>
              <a:ext uri="{FF2B5EF4-FFF2-40B4-BE49-F238E27FC236}">
                <a16:creationId xmlns:a16="http://schemas.microsoft.com/office/drawing/2014/main" id="{C287B33B-A068-4C7C-A790-BB363C99FBC3}"/>
              </a:ext>
            </a:extLst>
          </p:cNvPr>
          <p:cNvSpPr txBox="1"/>
          <p:nvPr/>
        </p:nvSpPr>
        <p:spPr>
          <a:xfrm>
            <a:off x="7320183" y="44202"/>
            <a:ext cx="1918922" cy="276999"/>
          </a:xfrm>
          <a:prstGeom prst="rect">
            <a:avLst/>
          </a:prstGeom>
          <a:noFill/>
        </p:spPr>
        <p:txBody>
          <a:bodyPr wrap="square" rtlCol="0">
            <a:spAutoFit/>
          </a:bodyPr>
          <a:lstStyle/>
          <a:p>
            <a:r>
              <a:rPr lang="nl-NL" sz="1200" b="1">
                <a:solidFill>
                  <a:srgbClr val="FCD300"/>
                </a:solidFill>
                <a:latin typeface="Open Sans"/>
                <a:cs typeface="Open Sans"/>
              </a:rPr>
              <a:t>Digitaal </a:t>
            </a:r>
            <a:r>
              <a:rPr lang="nl-NL" sz="1200" b="1">
                <a:latin typeface="Open Sans"/>
                <a:cs typeface="Open Sans"/>
              </a:rPr>
              <a:t>Burgerschap</a:t>
            </a:r>
          </a:p>
        </p:txBody>
      </p:sp>
      <p:sp>
        <p:nvSpPr>
          <p:cNvPr id="14" name="Tekstvak 13">
            <a:extLst>
              <a:ext uri="{FF2B5EF4-FFF2-40B4-BE49-F238E27FC236}">
                <a16:creationId xmlns:a16="http://schemas.microsoft.com/office/drawing/2014/main" id="{06B0F35C-BAD0-4837-81DD-79A80010783D}"/>
              </a:ext>
            </a:extLst>
          </p:cNvPr>
          <p:cNvSpPr txBox="1"/>
          <p:nvPr/>
        </p:nvSpPr>
        <p:spPr>
          <a:xfrm>
            <a:off x="5546883" y="721914"/>
            <a:ext cx="2552007" cy="307777"/>
          </a:xfrm>
          <a:prstGeom prst="rect">
            <a:avLst/>
          </a:prstGeom>
          <a:noFill/>
        </p:spPr>
        <p:txBody>
          <a:bodyPr wrap="square" rtlCol="0">
            <a:spAutoFit/>
          </a:bodyPr>
          <a:lstStyle/>
          <a:p>
            <a:r>
              <a:rPr lang="nl-NL" sz="1400" b="1">
                <a:latin typeface="Arial" panose="020B0604020202020204" pitchFamily="34" charset="0"/>
                <a:ea typeface="Open Sans" panose="020B0606030504020204" pitchFamily="34" charset="0"/>
                <a:cs typeface="Arial" panose="020B0604020202020204" pitchFamily="34" charset="0"/>
              </a:rPr>
              <a:t>Craiyon</a:t>
            </a:r>
          </a:p>
        </p:txBody>
      </p:sp>
      <p:pic>
        <p:nvPicPr>
          <p:cNvPr id="5" name="Tijdelijke aanduiding voor inhoud 4">
            <a:extLst>
              <a:ext uri="{FF2B5EF4-FFF2-40B4-BE49-F238E27FC236}">
                <a16:creationId xmlns:a16="http://schemas.microsoft.com/office/drawing/2014/main" id="{2D65E7FF-33A3-2330-4453-BE93EB187793}"/>
              </a:ext>
              <a:ext uri="{C183D7F6-B498-43B3-948B-1728B52AA6E4}">
                <adec:decorative xmlns:adec="http://schemas.microsoft.com/office/drawing/2017/decorative" val="1"/>
              </a:ext>
            </a:extLst>
          </p:cNvPr>
          <p:cNvPicPr>
            <a:picLocks noGrp="1" noChangeAspect="1"/>
          </p:cNvPicPr>
          <p:nvPr>
            <p:ph idx="1"/>
          </p:nvPr>
        </p:nvPicPr>
        <p:blipFill>
          <a:blip r:embed="rId4"/>
          <a:stretch>
            <a:fillRect/>
          </a:stretch>
        </p:blipFill>
        <p:spPr>
          <a:xfrm>
            <a:off x="2384457" y="486472"/>
            <a:ext cx="2641025" cy="4345723"/>
          </a:xfrm>
        </p:spPr>
      </p:pic>
      <p:pic>
        <p:nvPicPr>
          <p:cNvPr id="8" name="Afbeelding 7" descr="Afbeelding met gebouw, buiten, geel&#10;&#10;Automatisch gegenereerde beschrijving">
            <a:extLst>
              <a:ext uri="{FF2B5EF4-FFF2-40B4-BE49-F238E27FC236}">
                <a16:creationId xmlns:a16="http://schemas.microsoft.com/office/drawing/2014/main" id="{34E53F09-C4B0-B7FE-E792-B19AFE5DCFEC}"/>
              </a:ext>
            </a:extLst>
          </p:cNvPr>
          <p:cNvPicPr>
            <a:picLocks noChangeAspect="1"/>
          </p:cNvPicPr>
          <p:nvPr/>
        </p:nvPicPr>
        <p:blipFill>
          <a:blip r:embed="rId5"/>
          <a:stretch>
            <a:fillRect/>
          </a:stretch>
        </p:blipFill>
        <p:spPr>
          <a:xfrm>
            <a:off x="5477920" y="1059261"/>
            <a:ext cx="3362325" cy="3362325"/>
          </a:xfrm>
          <a:prstGeom prst="rect">
            <a:avLst/>
          </a:prstGeom>
        </p:spPr>
      </p:pic>
    </p:spTree>
    <p:extLst>
      <p:ext uri="{BB962C8B-B14F-4D97-AF65-F5344CB8AC3E}">
        <p14:creationId xmlns:p14="http://schemas.microsoft.com/office/powerpoint/2010/main" val="1834554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1087" y="0"/>
            <a:ext cx="2105077" cy="5143500"/>
          </a:xfrm>
          <a:prstGeom prst="rect">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33338" y="864753"/>
            <a:ext cx="2127329" cy="1815882"/>
          </a:xfrm>
          <a:prstGeom prst="rect">
            <a:avLst/>
          </a:prstGeom>
          <a:noFill/>
        </p:spPr>
        <p:txBody>
          <a:bodyPr wrap="square" rtlCol="0">
            <a:spAutoFit/>
          </a:bodyPr>
          <a:lstStyle/>
          <a:p>
            <a:pPr algn="ctr"/>
            <a:r>
              <a:rPr lang="nl-NL" sz="2800" b="1">
                <a:latin typeface="Open Sans" panose="020B0606030504020204" pitchFamily="34" charset="0"/>
                <a:ea typeface="Open Sans" panose="020B0606030504020204" pitchFamily="34" charset="0"/>
                <a:cs typeface="Open Sans" panose="020B0606030504020204" pitchFamily="34" charset="0"/>
              </a:rPr>
              <a:t>Portfolio-</a:t>
            </a:r>
            <a:br>
              <a:rPr lang="nl-NL" sz="2800" b="1">
                <a:latin typeface="Open Sans" panose="020B0606030504020204" pitchFamily="34" charset="0"/>
                <a:ea typeface="Open Sans" panose="020B0606030504020204" pitchFamily="34" charset="0"/>
                <a:cs typeface="Open Sans" panose="020B0606030504020204" pitchFamily="34" charset="0"/>
              </a:rPr>
            </a:br>
            <a:r>
              <a:rPr lang="nl-NL" sz="2800" b="1">
                <a:latin typeface="Open Sans" panose="020B0606030504020204" pitchFamily="34" charset="0"/>
                <a:ea typeface="Open Sans" panose="020B0606030504020204" pitchFamily="34" charset="0"/>
                <a:cs typeface="Open Sans" panose="020B0606030504020204" pitchFamily="34" charset="0"/>
              </a:rPr>
              <a:t>opdracht 7</a:t>
            </a:r>
            <a:br>
              <a:rPr lang="nl-NL" sz="2800" b="1">
                <a:latin typeface="Open Sans" panose="020B0606030504020204" pitchFamily="34" charset="0"/>
                <a:ea typeface="Open Sans" panose="020B0606030504020204" pitchFamily="34" charset="0"/>
                <a:cs typeface="Open Sans" panose="020B0606030504020204" pitchFamily="34" charset="0"/>
              </a:rPr>
            </a:br>
            <a:endParaRPr lang="nl-NL" sz="2800" b="1">
              <a:latin typeface="Open Sans" panose="020B0606030504020204" pitchFamily="34" charset="0"/>
              <a:ea typeface="Open Sans" panose="020B0606030504020204" pitchFamily="34" charset="0"/>
              <a:cs typeface="Open Sans" panose="020B0606030504020204" pitchFamily="34" charset="0"/>
            </a:endParaRPr>
          </a:p>
          <a:p>
            <a:pPr algn="ctr"/>
            <a:r>
              <a:rPr lang="nl-NL" sz="2800" b="1">
                <a:latin typeface="Open Sans" panose="020B0606030504020204" pitchFamily="34" charset="0"/>
                <a:ea typeface="Open Sans" panose="020B0606030504020204" pitchFamily="34" charset="0"/>
                <a:cs typeface="Open Sans" panose="020B0606030504020204" pitchFamily="34" charset="0"/>
              </a:rPr>
              <a:t>Craiyon</a:t>
            </a:r>
          </a:p>
        </p:txBody>
      </p:sp>
      <p:sp>
        <p:nvSpPr>
          <p:cNvPr id="20" name="AutoShape 5"/>
          <p:cNvSpPr>
            <a:spLocks noChangeAspect="1" noChangeArrowheads="1" noTextEdit="1"/>
          </p:cNvSpPr>
          <p:nvPr/>
        </p:nvSpPr>
        <p:spPr bwMode="auto">
          <a:xfrm>
            <a:off x="3805718" y="661631"/>
            <a:ext cx="595313"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21"/>
          <p:cNvSpPr/>
          <p:nvPr/>
        </p:nvSpPr>
        <p:spPr>
          <a:xfrm flipV="1">
            <a:off x="515112" y="2858847"/>
            <a:ext cx="1030428" cy="45719"/>
          </a:xfrm>
          <a:prstGeom prst="rect">
            <a:avLst/>
          </a:prstGeom>
          <a:solidFill>
            <a:srgbClr val="DAAD0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6" descr="Het nieuwe Kasteel | Kasteel.gro | Digitale werkplaats Groningen 2019">
            <a:extLst>
              <a:ext uri="{FF2B5EF4-FFF2-40B4-BE49-F238E27FC236}">
                <a16:creationId xmlns:a16="http://schemas.microsoft.com/office/drawing/2014/main" id="{8CE4C067-C081-4E10-B664-8FF3C14187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1163" y="4903232"/>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8">
            <a:extLst>
              <a:ext uri="{FF2B5EF4-FFF2-40B4-BE49-F238E27FC236}">
                <a16:creationId xmlns:a16="http://schemas.microsoft.com/office/drawing/2014/main" id="{7A1D3DBD-B991-4F3B-8346-12F38E7805E0}"/>
              </a:ext>
            </a:extLst>
          </p:cNvPr>
          <p:cNvSpPr txBox="1"/>
          <p:nvPr/>
        </p:nvSpPr>
        <p:spPr>
          <a:xfrm>
            <a:off x="7310144" y="51509"/>
            <a:ext cx="1918922" cy="276999"/>
          </a:xfrm>
          <a:prstGeom prst="rect">
            <a:avLst/>
          </a:prstGeom>
          <a:noFill/>
        </p:spPr>
        <p:txBody>
          <a:bodyPr wrap="square" rtlCol="0">
            <a:spAutoFit/>
          </a:bodyPr>
          <a:lstStyle/>
          <a:p>
            <a:r>
              <a:rPr lang="nl-NL" sz="1200" b="1">
                <a:solidFill>
                  <a:srgbClr val="FCD300"/>
                </a:solidFill>
                <a:latin typeface="Open Sans"/>
                <a:cs typeface="Open Sans"/>
              </a:rPr>
              <a:t>Digitaal </a:t>
            </a:r>
            <a:r>
              <a:rPr lang="nl-NL" sz="1200" b="1">
                <a:latin typeface="Open Sans"/>
                <a:cs typeface="Open Sans"/>
              </a:rPr>
              <a:t>Burgerschap</a:t>
            </a:r>
          </a:p>
        </p:txBody>
      </p:sp>
      <p:sp>
        <p:nvSpPr>
          <p:cNvPr id="11" name="Tekstvak 10">
            <a:extLst>
              <a:ext uri="{FF2B5EF4-FFF2-40B4-BE49-F238E27FC236}">
                <a16:creationId xmlns:a16="http://schemas.microsoft.com/office/drawing/2014/main" id="{B8B80BA0-46C6-436A-9DFC-9236461224F2}"/>
              </a:ext>
            </a:extLst>
          </p:cNvPr>
          <p:cNvSpPr txBox="1"/>
          <p:nvPr/>
        </p:nvSpPr>
        <p:spPr>
          <a:xfrm>
            <a:off x="2411033" y="923062"/>
            <a:ext cx="6320985" cy="3293209"/>
          </a:xfrm>
          <a:prstGeom prst="rect">
            <a:avLst/>
          </a:prstGeom>
          <a:noFill/>
        </p:spPr>
        <p:txBody>
          <a:bodyPr wrap="square">
            <a:spAutoFit/>
          </a:bodyPr>
          <a:lstStyle/>
          <a:p>
            <a:pPr marL="285750" indent="-285750">
              <a:buClr>
                <a:srgbClr val="FCD300"/>
              </a:buClr>
              <a:buFont typeface="Wingdings" panose="05000000000000000000" pitchFamily="2" charset="2"/>
              <a:buChar char="ü"/>
            </a:pPr>
            <a:r>
              <a:rPr lang="nl-NL" sz="1600">
                <a:latin typeface="Open Sans" panose="020B0606030504020204" pitchFamily="34" charset="0"/>
                <a:ea typeface="Open Sans" panose="020B0606030504020204" pitchFamily="34" charset="0"/>
                <a:cs typeface="Open Sans" panose="020B0606030504020204" pitchFamily="34" charset="0"/>
              </a:rPr>
              <a:t>Ga naar </a:t>
            </a:r>
            <a:r>
              <a:rPr lang="nl-NL" sz="1600">
                <a:latin typeface="Open Sans" panose="020B0606030504020204" pitchFamily="34" charset="0"/>
                <a:ea typeface="Open Sans" panose="020B0606030504020204" pitchFamily="34" charset="0"/>
                <a:cs typeface="Open Sans" panose="020B0606030504020204" pitchFamily="34" charset="0"/>
                <a:hlinkClick r:id="rId4"/>
              </a:rPr>
              <a:t>www.craiyon.com</a:t>
            </a:r>
            <a:r>
              <a:rPr lang="nl-NL" sz="1600">
                <a:latin typeface="Open Sans" panose="020B0606030504020204" pitchFamily="34" charset="0"/>
                <a:ea typeface="Open Sans" panose="020B0606030504020204" pitchFamily="34" charset="0"/>
                <a:cs typeface="Open Sans" panose="020B0606030504020204" pitchFamily="34" charset="0"/>
              </a:rPr>
              <a:t> en laat de AI je eigen afbeelding maken. </a:t>
            </a:r>
            <a:br>
              <a:rPr lang="nl-NL" sz="1600">
                <a:latin typeface="Open Sans" panose="020B0606030504020204" pitchFamily="34" charset="0"/>
                <a:ea typeface="Open Sans" panose="020B0606030504020204" pitchFamily="34" charset="0"/>
                <a:cs typeface="Open Sans" panose="020B0606030504020204" pitchFamily="34" charset="0"/>
              </a:rPr>
            </a:br>
            <a:endParaRPr lang="nl-NL" sz="1600">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CD300"/>
              </a:buClr>
              <a:buFont typeface="Wingdings" panose="05000000000000000000" pitchFamily="2" charset="2"/>
              <a:buChar char="ü"/>
            </a:pPr>
            <a:r>
              <a:rPr lang="nl-NL" sz="1600">
                <a:latin typeface="Open Sans" panose="020B0606030504020204" pitchFamily="34" charset="0"/>
                <a:ea typeface="Open Sans" panose="020B0606030504020204" pitchFamily="34" charset="0"/>
                <a:cs typeface="Open Sans" panose="020B0606030504020204" pitchFamily="34" charset="0"/>
              </a:rPr>
              <a:t>Voer je eigen Engelse woordenreeks (prompt) in. Het duurt maximaal 2 minuten voordat je afbeelding gegenereerd is. </a:t>
            </a:r>
          </a:p>
          <a:p>
            <a:pPr marL="285750" indent="-285750">
              <a:buClr>
                <a:srgbClr val="FCD300"/>
              </a:buClr>
              <a:buFont typeface="Wingdings" panose="05000000000000000000" pitchFamily="2" charset="2"/>
              <a:buChar char="ü"/>
            </a:pPr>
            <a:endParaRPr lang="nl-NL" sz="1600">
              <a:latin typeface="Open Sans" panose="020B0606030504020204" pitchFamily="34" charset="0"/>
              <a:ea typeface="Open Sans" panose="020B0606030504020204" pitchFamily="34" charset="0"/>
              <a:cs typeface="Open Sans" panose="020B0606030504020204" pitchFamily="34" charset="0"/>
            </a:endParaRPr>
          </a:p>
          <a:p>
            <a:pPr marL="742950" lvl="1" indent="-285750">
              <a:buClr>
                <a:srgbClr val="FCD300"/>
              </a:buClr>
              <a:buFont typeface="Wingdings" panose="05000000000000000000" pitchFamily="2" charset="2"/>
              <a:buChar char="§"/>
            </a:pPr>
            <a:r>
              <a:rPr lang="nl-NL" sz="1600">
                <a:latin typeface="Open Sans" panose="020B0606030504020204" pitchFamily="34" charset="0"/>
                <a:ea typeface="Open Sans" panose="020B0606030504020204" pitchFamily="34" charset="0"/>
                <a:cs typeface="Open Sans" panose="020B0606030504020204" pitchFamily="34" charset="0"/>
              </a:rPr>
              <a:t>Tip: vind je Engels lastig, gebruik dan Google Translate.</a:t>
            </a:r>
            <a:br>
              <a:rPr lang="nl-NL" sz="1600">
                <a:latin typeface="Open Sans" panose="020B0606030504020204" pitchFamily="34" charset="0"/>
                <a:ea typeface="Open Sans" panose="020B0606030504020204" pitchFamily="34" charset="0"/>
                <a:cs typeface="Open Sans" panose="020B0606030504020204" pitchFamily="34" charset="0"/>
              </a:rPr>
            </a:br>
            <a:endParaRPr lang="nl-NL" sz="1600">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CD300"/>
              </a:buClr>
              <a:buFont typeface="Wingdings" panose="05000000000000000000" pitchFamily="2" charset="2"/>
              <a:buChar char="ü"/>
            </a:pPr>
            <a:r>
              <a:rPr lang="nl-NL" sz="1600">
                <a:latin typeface="Open Sans" panose="020B0606030504020204" pitchFamily="34" charset="0"/>
                <a:ea typeface="Open Sans" panose="020B0606030504020204" pitchFamily="34" charset="0"/>
                <a:cs typeface="Open Sans" panose="020B0606030504020204" pitchFamily="34" charset="0"/>
              </a:rPr>
              <a:t>Tip: Wil je de afbeelding in een bepaalde stijl, dan kun je bijvoorbeeld 'cartoon',  '</a:t>
            </a:r>
            <a:r>
              <a:rPr lang="nl-NL" sz="1600" err="1">
                <a:latin typeface="Open Sans" panose="020B0606030504020204" pitchFamily="34" charset="0"/>
                <a:ea typeface="Open Sans" panose="020B0606030504020204" pitchFamily="34" charset="0"/>
                <a:cs typeface="Open Sans" panose="020B0606030504020204" pitchFamily="34" charset="0"/>
              </a:rPr>
              <a:t>painting</a:t>
            </a:r>
            <a:r>
              <a:rPr lang="nl-NL" sz="1600">
                <a:latin typeface="Open Sans" panose="020B0606030504020204" pitchFamily="34" charset="0"/>
                <a:ea typeface="Open Sans" panose="020B0606030504020204" pitchFamily="34" charset="0"/>
                <a:cs typeface="Open Sans" panose="020B0606030504020204" pitchFamily="34" charset="0"/>
              </a:rPr>
              <a:t>' of '</a:t>
            </a:r>
            <a:r>
              <a:rPr lang="nl-NL" sz="1600" err="1">
                <a:latin typeface="Open Sans" panose="020B0606030504020204" pitchFamily="34" charset="0"/>
                <a:ea typeface="Open Sans" panose="020B0606030504020204" pitchFamily="34" charset="0"/>
                <a:cs typeface="Open Sans" panose="020B0606030504020204" pitchFamily="34" charset="0"/>
              </a:rPr>
              <a:t>photo</a:t>
            </a:r>
            <a:r>
              <a:rPr lang="nl-NL" sz="1600">
                <a:latin typeface="Open Sans" panose="020B0606030504020204" pitchFamily="34" charset="0"/>
                <a:ea typeface="Open Sans" panose="020B0606030504020204" pitchFamily="34" charset="0"/>
                <a:cs typeface="Open Sans" panose="020B0606030504020204" pitchFamily="34" charset="0"/>
              </a:rPr>
              <a:t>' toevoegen aan je woordenreeks.</a:t>
            </a:r>
            <a:br>
              <a:rPr lang="nl-NL" sz="1600">
                <a:latin typeface="Open Sans" panose="020B0606030504020204" pitchFamily="34" charset="0"/>
                <a:ea typeface="Open Sans" panose="020B0606030504020204" pitchFamily="34" charset="0"/>
                <a:cs typeface="Open Sans" panose="020B0606030504020204" pitchFamily="34" charset="0"/>
              </a:rPr>
            </a:br>
            <a:endParaRPr lang="nl-NL" sz="1600">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CD300"/>
              </a:buClr>
              <a:buFont typeface="Wingdings" panose="05000000000000000000" pitchFamily="2" charset="2"/>
              <a:buChar char="ü"/>
            </a:pPr>
            <a:r>
              <a:rPr lang="nl-NL" sz="1600">
                <a:latin typeface="Open Sans" panose="020B0606030504020204" pitchFamily="34" charset="0"/>
                <a:ea typeface="Open Sans" panose="020B0606030504020204" pitchFamily="34" charset="0"/>
                <a:cs typeface="Open Sans" panose="020B0606030504020204" pitchFamily="34" charset="0"/>
              </a:rPr>
              <a:t>Doe dit drie keer en voeg de resultaten toe aan je portfolio.</a:t>
            </a:r>
          </a:p>
        </p:txBody>
      </p:sp>
      <p:pic>
        <p:nvPicPr>
          <p:cNvPr id="8" name="Afbeelding 7">
            <a:extLst>
              <a:ext uri="{FF2B5EF4-FFF2-40B4-BE49-F238E27FC236}">
                <a16:creationId xmlns:a16="http://schemas.microsoft.com/office/drawing/2014/main" id="{789FCF57-4B8F-4AF9-89B5-0913EC538294}"/>
              </a:ext>
            </a:extLst>
          </p:cNvPr>
          <p:cNvPicPr>
            <a:picLocks noChangeAspect="1"/>
          </p:cNvPicPr>
          <p:nvPr/>
        </p:nvPicPr>
        <p:blipFill>
          <a:blip r:embed="rId5">
            <a:alphaModFix amt="35000"/>
          </a:blip>
          <a:stretch>
            <a:fillRect/>
          </a:stretch>
        </p:blipFill>
        <p:spPr>
          <a:xfrm>
            <a:off x="-11087" y="3031477"/>
            <a:ext cx="2105077" cy="2112023"/>
          </a:xfrm>
          <a:prstGeom prst="rect">
            <a:avLst/>
          </a:prstGeom>
        </p:spPr>
      </p:pic>
    </p:spTree>
    <p:extLst>
      <p:ext uri="{BB962C8B-B14F-4D97-AF65-F5344CB8AC3E}">
        <p14:creationId xmlns:p14="http://schemas.microsoft.com/office/powerpoint/2010/main" val="33019664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BE19A80-FB88-42F6-AF05-9E1839B945E4}"/>
              </a:ext>
            </a:extLst>
          </p:cNvPr>
          <p:cNvSpPr txBox="1"/>
          <p:nvPr/>
        </p:nvSpPr>
        <p:spPr>
          <a:xfrm>
            <a:off x="462518" y="2511396"/>
            <a:ext cx="2552007" cy="646331"/>
          </a:xfrm>
          <a:prstGeom prst="rect">
            <a:avLst/>
          </a:prstGeom>
          <a:noFill/>
        </p:spPr>
        <p:txBody>
          <a:bodyPr wrap="square" rtlCol="0">
            <a:spAutoFit/>
          </a:bodyPr>
          <a:lstStyle/>
          <a:p>
            <a:pPr algn="ctr"/>
            <a:r>
              <a:rPr lang="nl-NL">
                <a:latin typeface="Open Sans" panose="020B0606030504020204" pitchFamily="34" charset="0"/>
                <a:ea typeface="Open Sans" panose="020B0606030504020204" pitchFamily="34" charset="0"/>
                <a:cs typeface="Open Sans" panose="020B0606030504020204" pitchFamily="34" charset="0"/>
              </a:rPr>
              <a:t>Is jou iets opgevallen deze les?</a:t>
            </a:r>
          </a:p>
        </p:txBody>
      </p:sp>
      <p:sp>
        <p:nvSpPr>
          <p:cNvPr id="5" name="TextBox 4">
            <a:extLst>
              <a:ext uri="{FF2B5EF4-FFF2-40B4-BE49-F238E27FC236}">
                <a16:creationId xmlns:a16="http://schemas.microsoft.com/office/drawing/2014/main" id="{7BFC5C42-92F7-49E6-A34C-241D864885EA}"/>
              </a:ext>
            </a:extLst>
          </p:cNvPr>
          <p:cNvSpPr txBox="1"/>
          <p:nvPr/>
        </p:nvSpPr>
        <p:spPr>
          <a:xfrm>
            <a:off x="959461" y="1657061"/>
            <a:ext cx="1611580" cy="584775"/>
          </a:xfrm>
          <a:prstGeom prst="rect">
            <a:avLst/>
          </a:prstGeom>
          <a:noFill/>
        </p:spPr>
        <p:txBody>
          <a:bodyPr wrap="square" rtlCol="0">
            <a:spAutoFit/>
          </a:bodyPr>
          <a:lstStyle/>
          <a:p>
            <a:r>
              <a:rPr lang="nl-NL" sz="3200">
                <a:latin typeface="Bebas Neue Regular"/>
                <a:cs typeface="Open Sans" panose="020B0606030504020204" pitchFamily="34" charset="0"/>
              </a:rPr>
              <a:t>Afronding</a:t>
            </a:r>
            <a:endParaRPr lang="nl-NL" sz="2800">
              <a:latin typeface="Bebas Neue Regular"/>
              <a:cs typeface="Open Sans" panose="020B0606030504020204" pitchFamily="34" charset="0"/>
            </a:endParaRPr>
          </a:p>
        </p:txBody>
      </p:sp>
      <p:sp>
        <p:nvSpPr>
          <p:cNvPr id="6" name="Rectangle 15">
            <a:extLst>
              <a:ext uri="{FF2B5EF4-FFF2-40B4-BE49-F238E27FC236}">
                <a16:creationId xmlns:a16="http://schemas.microsoft.com/office/drawing/2014/main" id="{B15B558A-B1B3-4A43-B102-388337D1D3FF}"/>
              </a:ext>
            </a:extLst>
          </p:cNvPr>
          <p:cNvSpPr/>
          <p:nvPr/>
        </p:nvSpPr>
        <p:spPr>
          <a:xfrm rot="16200000" flipH="1">
            <a:off x="1714129" y="1344785"/>
            <a:ext cx="48785" cy="1611580"/>
          </a:xfrm>
          <a:prstGeom prst="rect">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6" descr="Het nieuwe Kasteel | Kasteel.gro | Digitale werkplaats Groningen 2019">
            <a:extLst>
              <a:ext uri="{FF2B5EF4-FFF2-40B4-BE49-F238E27FC236}">
                <a16:creationId xmlns:a16="http://schemas.microsoft.com/office/drawing/2014/main" id="{A06E2B28-EF29-4804-B829-686E17C5C7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07" y="4903232"/>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8">
            <a:extLst>
              <a:ext uri="{FF2B5EF4-FFF2-40B4-BE49-F238E27FC236}">
                <a16:creationId xmlns:a16="http://schemas.microsoft.com/office/drawing/2014/main" id="{A2204B6D-1400-46D6-9E6D-CCBE58C7FF79}"/>
              </a:ext>
            </a:extLst>
          </p:cNvPr>
          <p:cNvSpPr txBox="1"/>
          <p:nvPr/>
        </p:nvSpPr>
        <p:spPr>
          <a:xfrm>
            <a:off x="0" y="51509"/>
            <a:ext cx="1918922" cy="276999"/>
          </a:xfrm>
          <a:prstGeom prst="rect">
            <a:avLst/>
          </a:prstGeom>
          <a:noFill/>
        </p:spPr>
        <p:txBody>
          <a:bodyPr wrap="square" rtlCol="0">
            <a:spAutoFit/>
          </a:bodyPr>
          <a:lstStyle/>
          <a:p>
            <a:r>
              <a:rPr lang="nl-NL" sz="1200" b="1">
                <a:solidFill>
                  <a:srgbClr val="FCD300"/>
                </a:solidFill>
                <a:latin typeface="Open Sans"/>
                <a:cs typeface="Open Sans"/>
              </a:rPr>
              <a:t>Digitaal </a:t>
            </a:r>
            <a:r>
              <a:rPr lang="nl-NL" sz="1200" b="1">
                <a:latin typeface="Open Sans"/>
                <a:cs typeface="Open Sans"/>
              </a:rPr>
              <a:t>Burgerschap</a:t>
            </a:r>
          </a:p>
        </p:txBody>
      </p:sp>
      <p:pic>
        <p:nvPicPr>
          <p:cNvPr id="4" name="Afbeelding 3">
            <a:extLst>
              <a:ext uri="{FF2B5EF4-FFF2-40B4-BE49-F238E27FC236}">
                <a16:creationId xmlns:a16="http://schemas.microsoft.com/office/drawing/2014/main" id="{8B9A5280-AEF8-699D-CB15-AF1762760DA8}"/>
              </a:ext>
            </a:extLst>
          </p:cNvPr>
          <p:cNvPicPr>
            <a:picLocks noChangeAspect="1"/>
          </p:cNvPicPr>
          <p:nvPr/>
        </p:nvPicPr>
        <p:blipFill>
          <a:blip r:embed="rId4"/>
          <a:stretch>
            <a:fillRect/>
          </a:stretch>
        </p:blipFill>
        <p:spPr>
          <a:xfrm>
            <a:off x="3886200" y="0"/>
            <a:ext cx="5257800" cy="5143500"/>
          </a:xfrm>
          <a:prstGeom prst="rect">
            <a:avLst/>
          </a:prstGeom>
        </p:spPr>
      </p:pic>
    </p:spTree>
    <p:extLst>
      <p:ext uri="{BB962C8B-B14F-4D97-AF65-F5344CB8AC3E}">
        <p14:creationId xmlns:p14="http://schemas.microsoft.com/office/powerpoint/2010/main" val="76358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7B832A2-570E-436F-BA19-29C43ADD1648}"/>
              </a:ext>
            </a:extLst>
          </p:cNvPr>
          <p:cNvPicPr>
            <a:picLocks noChangeAspect="1"/>
          </p:cNvPicPr>
          <p:nvPr/>
        </p:nvPicPr>
        <p:blipFill rotWithShape="1">
          <a:blip r:embed="rId3"/>
          <a:srcRect b="2189"/>
          <a:stretch/>
        </p:blipFill>
        <p:spPr>
          <a:xfrm>
            <a:off x="5971095" y="2914317"/>
            <a:ext cx="1586584" cy="1551842"/>
          </a:xfrm>
          <a:prstGeom prst="rect">
            <a:avLst/>
          </a:prstGeom>
        </p:spPr>
      </p:pic>
      <p:pic>
        <p:nvPicPr>
          <p:cNvPr id="3" name="Picture 2">
            <a:hlinkClick r:id="rId4"/>
            <a:extLst>
              <a:ext uri="{FF2B5EF4-FFF2-40B4-BE49-F238E27FC236}">
                <a16:creationId xmlns:a16="http://schemas.microsoft.com/office/drawing/2014/main" id="{1B385DBD-FB81-47DE-B155-DDB9074678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9108" y="1429905"/>
            <a:ext cx="1781502" cy="1186491"/>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descr="Afbeelding met gebouw, buiten, geel&#10;&#10;Automatisch gegenereerde beschrijving">
            <a:extLst>
              <a:ext uri="{FF2B5EF4-FFF2-40B4-BE49-F238E27FC236}">
                <a16:creationId xmlns:a16="http://schemas.microsoft.com/office/drawing/2014/main" id="{62209928-AC32-4B76-B285-8A41E6D08F42}"/>
              </a:ext>
            </a:extLst>
          </p:cNvPr>
          <p:cNvPicPr>
            <a:picLocks noChangeAspect="1"/>
          </p:cNvPicPr>
          <p:nvPr/>
        </p:nvPicPr>
        <p:blipFill>
          <a:blip r:embed="rId6"/>
          <a:stretch>
            <a:fillRect/>
          </a:stretch>
        </p:blipFill>
        <p:spPr>
          <a:xfrm>
            <a:off x="5967087" y="1428060"/>
            <a:ext cx="1128837" cy="1145223"/>
          </a:xfrm>
          <a:prstGeom prst="rect">
            <a:avLst/>
          </a:prstGeom>
        </p:spPr>
      </p:pic>
      <p:pic>
        <p:nvPicPr>
          <p:cNvPr id="5" name="Picture 6">
            <a:extLst>
              <a:ext uri="{FF2B5EF4-FFF2-40B4-BE49-F238E27FC236}">
                <a16:creationId xmlns:a16="http://schemas.microsoft.com/office/drawing/2014/main" id="{00510979-59CB-184B-A0B4-B36B4FD45F87}"/>
              </a:ext>
            </a:extLst>
          </p:cNvPr>
          <p:cNvPicPr>
            <a:picLocks noChangeAspect="1"/>
          </p:cNvPicPr>
          <p:nvPr/>
        </p:nvPicPr>
        <p:blipFill rotWithShape="1">
          <a:blip r:embed="rId7"/>
          <a:srcRect b="1911"/>
          <a:stretch/>
        </p:blipFill>
        <p:spPr>
          <a:xfrm>
            <a:off x="4606318" y="212921"/>
            <a:ext cx="1067673" cy="1062986"/>
          </a:xfrm>
          <a:prstGeom prst="rect">
            <a:avLst/>
          </a:prstGeom>
        </p:spPr>
      </p:pic>
      <p:pic>
        <p:nvPicPr>
          <p:cNvPr id="6" name="Tijdelijke aanduiding voor inhoud 4" descr="Afbeelding met tekst&#10;&#10;Automatisch gegenereerde beschrijving">
            <a:extLst>
              <a:ext uri="{FF2B5EF4-FFF2-40B4-BE49-F238E27FC236}">
                <a16:creationId xmlns:a16="http://schemas.microsoft.com/office/drawing/2014/main" id="{4B3E7E3C-2F90-463E-930D-320D2904DCF9}"/>
              </a:ext>
            </a:extLst>
          </p:cNvPr>
          <p:cNvPicPr>
            <a:picLocks noChangeAspect="1"/>
          </p:cNvPicPr>
          <p:nvPr/>
        </p:nvPicPr>
        <p:blipFill rotWithShape="1">
          <a:blip r:embed="rId8"/>
          <a:srcRect l="2076" t="17626" r="-18" b="10748"/>
          <a:stretch/>
        </p:blipFill>
        <p:spPr>
          <a:xfrm>
            <a:off x="4584914" y="1417513"/>
            <a:ext cx="1128838" cy="1154237"/>
          </a:xfrm>
          <a:prstGeom prst="rect">
            <a:avLst/>
          </a:prstGeom>
        </p:spPr>
      </p:pic>
      <p:pic>
        <p:nvPicPr>
          <p:cNvPr id="8" name="Picture 5">
            <a:extLst>
              <a:ext uri="{FF2B5EF4-FFF2-40B4-BE49-F238E27FC236}">
                <a16:creationId xmlns:a16="http://schemas.microsoft.com/office/drawing/2014/main" id="{F2C330FA-49FA-38AF-20D6-856FCA624D9D}"/>
              </a:ext>
            </a:extLst>
          </p:cNvPr>
          <p:cNvPicPr>
            <a:picLocks noChangeAspect="1"/>
          </p:cNvPicPr>
          <p:nvPr/>
        </p:nvPicPr>
        <p:blipFill rotWithShape="1">
          <a:blip r:embed="rId9"/>
          <a:srcRect t="35978" r="-1" b="7757"/>
          <a:stretch/>
        </p:blipFill>
        <p:spPr>
          <a:xfrm>
            <a:off x="5971095" y="302237"/>
            <a:ext cx="1746179" cy="969683"/>
          </a:xfrm>
          <a:prstGeom prst="rect">
            <a:avLst/>
          </a:prstGeom>
        </p:spPr>
      </p:pic>
      <p:pic>
        <p:nvPicPr>
          <p:cNvPr id="9" name="Picture 5" descr="Afbeelding met vloer, zitten, binnen, elektronica&#10;&#10;Automatisch gegenereerde beschrijving">
            <a:extLst>
              <a:ext uri="{FF2B5EF4-FFF2-40B4-BE49-F238E27FC236}">
                <a16:creationId xmlns:a16="http://schemas.microsoft.com/office/drawing/2014/main" id="{338C37B9-ADB1-441A-9417-271EC4B9CF3E}"/>
              </a:ext>
            </a:extLst>
          </p:cNvPr>
          <p:cNvPicPr>
            <a:picLocks noChangeAspect="1"/>
          </p:cNvPicPr>
          <p:nvPr/>
        </p:nvPicPr>
        <p:blipFill rotWithShape="1">
          <a:blip r:embed="rId10"/>
          <a:srcRect l="760" t="-1450" r="-380" b="12214"/>
          <a:stretch/>
        </p:blipFill>
        <p:spPr>
          <a:xfrm>
            <a:off x="354463" y="2733401"/>
            <a:ext cx="1041201" cy="926547"/>
          </a:xfrm>
          <a:prstGeom prst="rect">
            <a:avLst/>
          </a:prstGeom>
        </p:spPr>
      </p:pic>
      <p:pic>
        <p:nvPicPr>
          <p:cNvPr id="10" name="Afbeelding 9" descr="Afbeelding met auto, boom, buiten, transport&#10;&#10;Automatisch gegenereerde beschrijving">
            <a:extLst>
              <a:ext uri="{FF2B5EF4-FFF2-40B4-BE49-F238E27FC236}">
                <a16:creationId xmlns:a16="http://schemas.microsoft.com/office/drawing/2014/main" id="{C117DE0C-563A-4E37-B281-1699D1F44F1D}"/>
              </a:ext>
            </a:extLst>
          </p:cNvPr>
          <p:cNvPicPr>
            <a:picLocks noChangeAspect="1"/>
          </p:cNvPicPr>
          <p:nvPr/>
        </p:nvPicPr>
        <p:blipFill rotWithShape="1">
          <a:blip r:embed="rId11"/>
          <a:srcRect b="2273"/>
          <a:stretch/>
        </p:blipFill>
        <p:spPr>
          <a:xfrm>
            <a:off x="1581220" y="2686429"/>
            <a:ext cx="1044959" cy="965692"/>
          </a:xfrm>
          <a:prstGeom prst="rect">
            <a:avLst/>
          </a:prstGeom>
        </p:spPr>
      </p:pic>
      <p:pic>
        <p:nvPicPr>
          <p:cNvPr id="11" name="Afbeelding 10">
            <a:extLst>
              <a:ext uri="{FF2B5EF4-FFF2-40B4-BE49-F238E27FC236}">
                <a16:creationId xmlns:a16="http://schemas.microsoft.com/office/drawing/2014/main" id="{E0939091-FFFA-4A2B-8547-153BCD359C1F}"/>
              </a:ext>
            </a:extLst>
          </p:cNvPr>
          <p:cNvPicPr>
            <a:picLocks noChangeAspect="1"/>
          </p:cNvPicPr>
          <p:nvPr/>
        </p:nvPicPr>
        <p:blipFill rotWithShape="1">
          <a:blip r:embed="rId12"/>
          <a:srcRect l="29761" t="22588" r="30392" b="41982"/>
          <a:stretch/>
        </p:blipFill>
        <p:spPr>
          <a:xfrm>
            <a:off x="2816987" y="2683453"/>
            <a:ext cx="1076831" cy="976060"/>
          </a:xfrm>
          <a:prstGeom prst="rect">
            <a:avLst/>
          </a:prstGeom>
        </p:spPr>
      </p:pic>
      <p:pic>
        <p:nvPicPr>
          <p:cNvPr id="12" name="Picture 8">
            <a:extLst>
              <a:ext uri="{FF2B5EF4-FFF2-40B4-BE49-F238E27FC236}">
                <a16:creationId xmlns:a16="http://schemas.microsoft.com/office/drawing/2014/main" id="{5FAD6BA3-CC5C-445F-B34B-D9D3966E4E05}"/>
              </a:ext>
            </a:extLst>
          </p:cNvPr>
          <p:cNvPicPr>
            <a:picLocks noChangeAspect="1"/>
          </p:cNvPicPr>
          <p:nvPr/>
        </p:nvPicPr>
        <p:blipFill rotWithShape="1">
          <a:blip r:embed="rId13"/>
          <a:srcRect r="433" b="1514"/>
          <a:stretch/>
        </p:blipFill>
        <p:spPr>
          <a:xfrm>
            <a:off x="357523" y="3823144"/>
            <a:ext cx="1044459" cy="999934"/>
          </a:xfrm>
          <a:prstGeom prst="rect">
            <a:avLst/>
          </a:prstGeom>
        </p:spPr>
      </p:pic>
      <p:pic>
        <p:nvPicPr>
          <p:cNvPr id="13" name="Picture 12" descr="Afbeelding met binnen, wit, speelgoed, pop&#10;&#10;Automatisch gegenereerde beschrijving">
            <a:extLst>
              <a:ext uri="{FF2B5EF4-FFF2-40B4-BE49-F238E27FC236}">
                <a16:creationId xmlns:a16="http://schemas.microsoft.com/office/drawing/2014/main" id="{18F69B48-01EC-4E51-9CC5-6AAD99AC7F33}"/>
              </a:ext>
            </a:extLst>
          </p:cNvPr>
          <p:cNvPicPr>
            <a:picLocks noChangeAspect="1"/>
          </p:cNvPicPr>
          <p:nvPr/>
        </p:nvPicPr>
        <p:blipFill rotWithShape="1">
          <a:blip r:embed="rId14"/>
          <a:srcRect r="435" b="2203"/>
          <a:stretch/>
        </p:blipFill>
        <p:spPr>
          <a:xfrm>
            <a:off x="1577696" y="3825437"/>
            <a:ext cx="1046689" cy="1002531"/>
          </a:xfrm>
          <a:prstGeom prst="rect">
            <a:avLst/>
          </a:prstGeom>
        </p:spPr>
      </p:pic>
      <p:pic>
        <p:nvPicPr>
          <p:cNvPr id="14" name="Afbeelding 13" descr="Afbeelding met tekst, vloer, binnen, magazijn&#10;&#10;Automatisch gegenereerde beschrijving">
            <a:extLst>
              <a:ext uri="{FF2B5EF4-FFF2-40B4-BE49-F238E27FC236}">
                <a16:creationId xmlns:a16="http://schemas.microsoft.com/office/drawing/2014/main" id="{F54A2ED4-DD16-4F0F-A439-FCBEFC9FCD45}"/>
              </a:ext>
            </a:extLst>
          </p:cNvPr>
          <p:cNvPicPr>
            <a:picLocks noChangeAspect="1"/>
          </p:cNvPicPr>
          <p:nvPr/>
        </p:nvPicPr>
        <p:blipFill rotWithShape="1">
          <a:blip r:embed="rId15"/>
          <a:srcRect b="4930"/>
          <a:stretch/>
        </p:blipFill>
        <p:spPr>
          <a:xfrm>
            <a:off x="2817487" y="3809780"/>
            <a:ext cx="1070064" cy="1017310"/>
          </a:xfrm>
          <a:prstGeom prst="rect">
            <a:avLst/>
          </a:prstGeom>
        </p:spPr>
      </p:pic>
      <p:pic>
        <p:nvPicPr>
          <p:cNvPr id="17" name="Picture 4">
            <a:extLst>
              <a:ext uri="{FF2B5EF4-FFF2-40B4-BE49-F238E27FC236}">
                <a16:creationId xmlns:a16="http://schemas.microsoft.com/office/drawing/2014/main" id="{E9EEFED3-6D56-24D4-C522-2AE5CDA0518B}"/>
              </a:ext>
            </a:extLst>
          </p:cNvPr>
          <p:cNvPicPr>
            <a:picLocks noChangeAspect="1"/>
          </p:cNvPicPr>
          <p:nvPr/>
        </p:nvPicPr>
        <p:blipFill rotWithShape="1">
          <a:blip r:embed="rId16"/>
          <a:srcRect l="8616" t="3630" r="2491" b="13488"/>
          <a:stretch/>
        </p:blipFill>
        <p:spPr>
          <a:xfrm>
            <a:off x="7925044" y="3256842"/>
            <a:ext cx="861433" cy="8062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8" name="Tekstvak 17">
            <a:extLst>
              <a:ext uri="{FF2B5EF4-FFF2-40B4-BE49-F238E27FC236}">
                <a16:creationId xmlns:a16="http://schemas.microsoft.com/office/drawing/2014/main" id="{FFDBC6E1-54DF-49C4-849E-CADD36BEFB01}"/>
              </a:ext>
            </a:extLst>
          </p:cNvPr>
          <p:cNvSpPr txBox="1"/>
          <p:nvPr/>
        </p:nvSpPr>
        <p:spPr>
          <a:xfrm>
            <a:off x="478169" y="1051902"/>
            <a:ext cx="3005037" cy="923330"/>
          </a:xfrm>
          <a:prstGeom prst="rect">
            <a:avLst/>
          </a:prstGeom>
          <a:noFill/>
        </p:spPr>
        <p:txBody>
          <a:bodyPr wrap="square" rtlCol="0">
            <a:spAutoFit/>
          </a:bodyPr>
          <a:lstStyle/>
          <a:p>
            <a:pPr marL="0" indent="0">
              <a:lnSpc>
                <a:spcPct val="100000"/>
              </a:lnSpc>
              <a:buNone/>
            </a:pPr>
            <a:r>
              <a:rPr lang="nl-NL" sz="1800">
                <a:solidFill>
                  <a:schemeClr val="tx1"/>
                </a:solidFill>
              </a:rPr>
              <a:t>Alle afbeeldingen in deze PowerPoint zijn gegenereerd door AI.</a:t>
            </a:r>
          </a:p>
        </p:txBody>
      </p:sp>
      <p:sp>
        <p:nvSpPr>
          <p:cNvPr id="19" name="TextBox 4">
            <a:extLst>
              <a:ext uri="{FF2B5EF4-FFF2-40B4-BE49-F238E27FC236}">
                <a16:creationId xmlns:a16="http://schemas.microsoft.com/office/drawing/2014/main" id="{E44B9D4E-7DBA-40A0-A6EB-053A6148EDD1}"/>
              </a:ext>
            </a:extLst>
          </p:cNvPr>
          <p:cNvSpPr txBox="1"/>
          <p:nvPr/>
        </p:nvSpPr>
        <p:spPr>
          <a:xfrm>
            <a:off x="1130734" y="365486"/>
            <a:ext cx="1460954" cy="523220"/>
          </a:xfrm>
          <a:prstGeom prst="rect">
            <a:avLst/>
          </a:prstGeom>
          <a:noFill/>
        </p:spPr>
        <p:txBody>
          <a:bodyPr wrap="square" rtlCol="0">
            <a:spAutoFit/>
          </a:bodyPr>
          <a:lstStyle/>
          <a:p>
            <a:r>
              <a:rPr lang="nl-NL" sz="2800">
                <a:latin typeface="Bebas Neue Regular"/>
                <a:cs typeface="Open Sans" panose="020B0606030504020204" pitchFamily="34" charset="0"/>
              </a:rPr>
              <a:t>Afronding</a:t>
            </a:r>
          </a:p>
        </p:txBody>
      </p:sp>
      <p:sp>
        <p:nvSpPr>
          <p:cNvPr id="20" name="Rectangle 15">
            <a:extLst>
              <a:ext uri="{FF2B5EF4-FFF2-40B4-BE49-F238E27FC236}">
                <a16:creationId xmlns:a16="http://schemas.microsoft.com/office/drawing/2014/main" id="{B2314F66-65B4-47F3-ACB7-39446FD192DC}"/>
              </a:ext>
            </a:extLst>
          </p:cNvPr>
          <p:cNvSpPr/>
          <p:nvPr/>
        </p:nvSpPr>
        <p:spPr>
          <a:xfrm rot="16200000">
            <a:off x="1810825" y="131347"/>
            <a:ext cx="45719" cy="1370558"/>
          </a:xfrm>
          <a:prstGeom prst="rect">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Afbeelding 20">
            <a:extLst>
              <a:ext uri="{FF2B5EF4-FFF2-40B4-BE49-F238E27FC236}">
                <a16:creationId xmlns:a16="http://schemas.microsoft.com/office/drawing/2014/main" id="{3B4D827A-FE67-4E4A-8A75-28C87DF94917}"/>
              </a:ext>
            </a:extLst>
          </p:cNvPr>
          <p:cNvPicPr>
            <a:picLocks noChangeAspect="1"/>
          </p:cNvPicPr>
          <p:nvPr/>
        </p:nvPicPr>
        <p:blipFill>
          <a:blip r:embed="rId17">
            <a:alphaModFix/>
          </a:blip>
          <a:stretch>
            <a:fillRect/>
          </a:stretch>
        </p:blipFill>
        <p:spPr>
          <a:xfrm>
            <a:off x="4638746" y="3224273"/>
            <a:ext cx="1128838" cy="1102429"/>
          </a:xfrm>
          <a:prstGeom prst="rect">
            <a:avLst/>
          </a:prstGeom>
        </p:spPr>
      </p:pic>
      <p:pic>
        <p:nvPicPr>
          <p:cNvPr id="22" name="Afbeelding 21">
            <a:extLst>
              <a:ext uri="{FF2B5EF4-FFF2-40B4-BE49-F238E27FC236}">
                <a16:creationId xmlns:a16="http://schemas.microsoft.com/office/drawing/2014/main" id="{39EF6600-C918-41E5-BF13-11281DE508F2}"/>
              </a:ext>
            </a:extLst>
          </p:cNvPr>
          <p:cNvPicPr>
            <a:picLocks noChangeAspect="1"/>
          </p:cNvPicPr>
          <p:nvPr/>
        </p:nvPicPr>
        <p:blipFill>
          <a:blip r:embed="rId18">
            <a:extLst>
              <a:ext uri="{BEBA8EAE-BF5A-486C-A8C5-ECC9F3942E4B}">
                <a14:imgProps xmlns:a14="http://schemas.microsoft.com/office/drawing/2010/main">
                  <a14:imgLayer r:embed="rId19">
                    <a14:imgEffect>
                      <a14:sharpenSoften amount="-50000"/>
                    </a14:imgEffect>
                    <a14:imgEffect>
                      <a14:colorTemperature colorTemp="5900"/>
                    </a14:imgEffect>
                    <a14:imgEffect>
                      <a14:saturation sat="0"/>
                    </a14:imgEffect>
                    <a14:imgEffect>
                      <a14:brightnessContrast bright="6000"/>
                    </a14:imgEffect>
                  </a14:imgLayer>
                </a14:imgProps>
              </a:ext>
            </a:extLst>
          </a:blip>
          <a:stretch>
            <a:fillRect/>
          </a:stretch>
        </p:blipFill>
        <p:spPr>
          <a:xfrm>
            <a:off x="7980867" y="302237"/>
            <a:ext cx="892337" cy="892337"/>
          </a:xfrm>
          <a:prstGeom prst="rect">
            <a:avLst/>
          </a:prstGeom>
        </p:spPr>
      </p:pic>
    </p:spTree>
    <p:extLst>
      <p:ext uri="{BB962C8B-B14F-4D97-AF65-F5344CB8AC3E}">
        <p14:creationId xmlns:p14="http://schemas.microsoft.com/office/powerpoint/2010/main" val="182023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6765" y="536847"/>
            <a:ext cx="2310977" cy="830997"/>
          </a:xfrm>
          <a:prstGeom prst="rect">
            <a:avLst/>
          </a:prstGeom>
          <a:noFill/>
        </p:spPr>
        <p:txBody>
          <a:bodyPr wrap="square" rtlCol="0">
            <a:spAutoFit/>
          </a:bodyPr>
          <a:lstStyle/>
          <a:p>
            <a:r>
              <a:rPr lang="nl-NL" sz="4800">
                <a:latin typeface="Bebas Neue Regular"/>
                <a:cs typeface="Bebas Neue Regular"/>
              </a:rPr>
              <a:t>Afronding</a:t>
            </a:r>
          </a:p>
        </p:txBody>
      </p:sp>
      <p:sp>
        <p:nvSpPr>
          <p:cNvPr id="2" name="TextBox 1"/>
          <p:cNvSpPr txBox="1"/>
          <p:nvPr/>
        </p:nvSpPr>
        <p:spPr>
          <a:xfrm>
            <a:off x="534191" y="2118025"/>
            <a:ext cx="4173597" cy="339837"/>
          </a:xfrm>
          <a:prstGeom prst="rect">
            <a:avLst/>
          </a:prstGeom>
          <a:noFill/>
        </p:spPr>
        <p:txBody>
          <a:bodyPr wrap="square" rtlCol="0">
            <a:spAutoFit/>
          </a:bodyPr>
          <a:lstStyle/>
          <a:p>
            <a:pPr>
              <a:lnSpc>
                <a:spcPct val="150000"/>
              </a:lnSpc>
            </a:pPr>
            <a:r>
              <a:rPr lang="nl-NL" sz="1200" b="1">
                <a:latin typeface="Open Sans"/>
                <a:cs typeface="Open Sans"/>
              </a:rPr>
              <a:t>wat </a:t>
            </a:r>
            <a:r>
              <a:rPr lang="nl-NL" sz="1200" b="1" err="1">
                <a:latin typeface="Open Sans"/>
                <a:cs typeface="Open Sans"/>
              </a:rPr>
              <a:t>artificial</a:t>
            </a:r>
            <a:r>
              <a:rPr lang="nl-NL" sz="1200" b="1">
                <a:latin typeface="Open Sans"/>
                <a:cs typeface="Open Sans"/>
              </a:rPr>
              <a:t> intelligence (AI) is;</a:t>
            </a:r>
            <a:endParaRPr lang="nl-NL" sz="1200">
              <a:latin typeface="Open Sans"/>
              <a:cs typeface="Open Sans"/>
            </a:endParaRPr>
          </a:p>
        </p:txBody>
      </p:sp>
      <p:sp>
        <p:nvSpPr>
          <p:cNvPr id="11" name="TextBox 10"/>
          <p:cNvSpPr txBox="1"/>
          <p:nvPr/>
        </p:nvSpPr>
        <p:spPr>
          <a:xfrm>
            <a:off x="547523" y="2566352"/>
            <a:ext cx="4520649" cy="339837"/>
          </a:xfrm>
          <a:prstGeom prst="rect">
            <a:avLst/>
          </a:prstGeom>
          <a:noFill/>
        </p:spPr>
        <p:txBody>
          <a:bodyPr wrap="square" rtlCol="0" anchor="ctr">
            <a:spAutoFit/>
          </a:bodyPr>
          <a:lstStyle/>
          <a:p>
            <a:pPr>
              <a:lnSpc>
                <a:spcPct val="150000"/>
              </a:lnSpc>
            </a:pPr>
            <a:r>
              <a:rPr lang="nl-NL" sz="1200" b="1">
                <a:latin typeface="Open Sans"/>
                <a:cs typeface="Open Sans"/>
              </a:rPr>
              <a:t>wat de voor- en nadelen van </a:t>
            </a:r>
            <a:r>
              <a:rPr lang="nl-NL" sz="1200" b="1" err="1">
                <a:latin typeface="Open Sans"/>
                <a:cs typeface="Open Sans"/>
              </a:rPr>
              <a:t>artificial</a:t>
            </a:r>
            <a:r>
              <a:rPr lang="nl-NL" sz="1200" b="1">
                <a:latin typeface="Open Sans"/>
                <a:cs typeface="Open Sans"/>
              </a:rPr>
              <a:t> intelligence zijn;</a:t>
            </a:r>
            <a:endParaRPr lang="nl-NL" sz="1200">
              <a:latin typeface="Open Sans"/>
              <a:cs typeface="Open Sans"/>
            </a:endParaRPr>
          </a:p>
        </p:txBody>
      </p:sp>
      <p:sp>
        <p:nvSpPr>
          <p:cNvPr id="13" name="TextBox 12"/>
          <p:cNvSpPr txBox="1"/>
          <p:nvPr/>
        </p:nvSpPr>
        <p:spPr>
          <a:xfrm>
            <a:off x="541219" y="3038450"/>
            <a:ext cx="4166569" cy="616836"/>
          </a:xfrm>
          <a:prstGeom prst="rect">
            <a:avLst/>
          </a:prstGeom>
          <a:noFill/>
        </p:spPr>
        <p:txBody>
          <a:bodyPr wrap="square" rtlCol="0">
            <a:spAutoFit/>
          </a:bodyPr>
          <a:lstStyle/>
          <a:p>
            <a:pPr>
              <a:lnSpc>
                <a:spcPct val="150000"/>
              </a:lnSpc>
            </a:pPr>
            <a:r>
              <a:rPr lang="nl-NL" sz="1200" b="1">
                <a:latin typeface="Open Sans"/>
                <a:cs typeface="Open Sans"/>
              </a:rPr>
              <a:t>hoe digitale kunst door </a:t>
            </a:r>
            <a:r>
              <a:rPr lang="nl-NL" sz="1200" b="1" err="1">
                <a:latin typeface="Open Sans"/>
                <a:cs typeface="Open Sans"/>
              </a:rPr>
              <a:t>artificial</a:t>
            </a:r>
            <a:r>
              <a:rPr lang="nl-NL" sz="1200" b="1">
                <a:latin typeface="Open Sans"/>
                <a:cs typeface="Open Sans"/>
              </a:rPr>
              <a:t> intelligence wordt gemaakt.</a:t>
            </a:r>
            <a:endParaRPr lang="nl-NL" sz="1200">
              <a:latin typeface="Open Sans"/>
              <a:cs typeface="Open Sans"/>
            </a:endParaRPr>
          </a:p>
        </p:txBody>
      </p:sp>
      <p:sp>
        <p:nvSpPr>
          <p:cNvPr id="16" name="Rectangle 15"/>
          <p:cNvSpPr/>
          <p:nvPr/>
        </p:nvSpPr>
        <p:spPr>
          <a:xfrm rot="16200000">
            <a:off x="1928087" y="726590"/>
            <a:ext cx="45719" cy="2628661"/>
          </a:xfrm>
          <a:prstGeom prst="rect">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AutoShape 10"/>
          <p:cNvSpPr>
            <a:spLocks noChangeAspect="1" noChangeArrowheads="1" noTextEdit="1"/>
          </p:cNvSpPr>
          <p:nvPr/>
        </p:nvSpPr>
        <p:spPr bwMode="auto">
          <a:xfrm>
            <a:off x="0" y="606425"/>
            <a:ext cx="282575"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2"/>
          <p:cNvSpPr>
            <a:spLocks/>
          </p:cNvSpPr>
          <p:nvPr/>
        </p:nvSpPr>
        <p:spPr bwMode="auto">
          <a:xfrm>
            <a:off x="-5557" y="721907"/>
            <a:ext cx="293688" cy="695325"/>
          </a:xfrm>
          <a:custGeom>
            <a:avLst/>
            <a:gdLst>
              <a:gd name="T0" fmla="*/ 0 w 3386"/>
              <a:gd name="T1" fmla="*/ 0 h 8044"/>
              <a:gd name="T2" fmla="*/ 2608 w 3386"/>
              <a:gd name="T3" fmla="*/ 2608 h 8044"/>
              <a:gd name="T4" fmla="*/ 2608 w 3386"/>
              <a:gd name="T5" fmla="*/ 5436 h 8044"/>
              <a:gd name="T6" fmla="*/ 0 w 3386"/>
              <a:gd name="T7" fmla="*/ 8044 h 8044"/>
              <a:gd name="T8" fmla="*/ 0 w 3386"/>
              <a:gd name="T9" fmla="*/ 0 h 8044"/>
            </a:gdLst>
            <a:ahLst/>
            <a:cxnLst>
              <a:cxn ang="0">
                <a:pos x="T0" y="T1"/>
              </a:cxn>
              <a:cxn ang="0">
                <a:pos x="T2" y="T3"/>
              </a:cxn>
              <a:cxn ang="0">
                <a:pos x="T4" y="T5"/>
              </a:cxn>
              <a:cxn ang="0">
                <a:pos x="T6" y="T7"/>
              </a:cxn>
              <a:cxn ang="0">
                <a:pos x="T8" y="T9"/>
              </a:cxn>
            </a:cxnLst>
            <a:rect l="0" t="0" r="r" b="b"/>
            <a:pathLst>
              <a:path w="3386" h="8044">
                <a:moveTo>
                  <a:pt x="0" y="0"/>
                </a:moveTo>
                <a:lnTo>
                  <a:pt x="2608" y="2608"/>
                </a:lnTo>
                <a:cubicBezTo>
                  <a:pt x="3386" y="3386"/>
                  <a:pt x="3386" y="4659"/>
                  <a:pt x="2608" y="5436"/>
                </a:cubicBezTo>
                <a:lnTo>
                  <a:pt x="0" y="8044"/>
                </a:lnTo>
                <a:lnTo>
                  <a:pt x="0" y="0"/>
                </a:lnTo>
                <a:close/>
              </a:path>
            </a:pathLst>
          </a:custGeom>
          <a:solidFill>
            <a:srgbClr val="FCD300"/>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Oval 11">
            <a:extLst>
              <a:ext uri="{FF2B5EF4-FFF2-40B4-BE49-F238E27FC236}">
                <a16:creationId xmlns:a16="http://schemas.microsoft.com/office/drawing/2014/main" id="{FE4A40D4-BACC-4BF0-92DB-F6819392238F}"/>
              </a:ext>
            </a:extLst>
          </p:cNvPr>
          <p:cNvSpPr/>
          <p:nvPr/>
        </p:nvSpPr>
        <p:spPr>
          <a:xfrm>
            <a:off x="429099" y="2268121"/>
            <a:ext cx="128877" cy="123963"/>
          </a:xfrm>
          <a:prstGeom prst="ellipse">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11">
            <a:extLst>
              <a:ext uri="{FF2B5EF4-FFF2-40B4-BE49-F238E27FC236}">
                <a16:creationId xmlns:a16="http://schemas.microsoft.com/office/drawing/2014/main" id="{05EE2504-D2E5-4CDC-96AA-6555299A8749}"/>
              </a:ext>
            </a:extLst>
          </p:cNvPr>
          <p:cNvSpPr/>
          <p:nvPr/>
        </p:nvSpPr>
        <p:spPr>
          <a:xfrm>
            <a:off x="418646" y="2724047"/>
            <a:ext cx="128877" cy="123963"/>
          </a:xfrm>
          <a:prstGeom prst="ellipse">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11">
            <a:extLst>
              <a:ext uri="{FF2B5EF4-FFF2-40B4-BE49-F238E27FC236}">
                <a16:creationId xmlns:a16="http://schemas.microsoft.com/office/drawing/2014/main" id="{DCEFBDA7-AFBC-4E60-B427-2DCD9335E098}"/>
              </a:ext>
            </a:extLst>
          </p:cNvPr>
          <p:cNvSpPr/>
          <p:nvPr/>
        </p:nvSpPr>
        <p:spPr>
          <a:xfrm>
            <a:off x="429099" y="3179973"/>
            <a:ext cx="128877" cy="123963"/>
          </a:xfrm>
          <a:prstGeom prst="ellipse">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6" descr="Het nieuwe Kasteel | Kasteel.gro | Digitale werkplaats Groningen 2019">
            <a:extLst>
              <a:ext uri="{FF2B5EF4-FFF2-40B4-BE49-F238E27FC236}">
                <a16:creationId xmlns:a16="http://schemas.microsoft.com/office/drawing/2014/main" id="{BDF82183-021F-4C4A-8F9A-8850422FC9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69" y="4923230"/>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8">
            <a:extLst>
              <a:ext uri="{FF2B5EF4-FFF2-40B4-BE49-F238E27FC236}">
                <a16:creationId xmlns:a16="http://schemas.microsoft.com/office/drawing/2014/main" id="{52FBF038-8918-4BF3-8DB1-CF148CE3519F}"/>
              </a:ext>
            </a:extLst>
          </p:cNvPr>
          <p:cNvSpPr txBox="1"/>
          <p:nvPr/>
        </p:nvSpPr>
        <p:spPr>
          <a:xfrm>
            <a:off x="-5557" y="28897"/>
            <a:ext cx="1918922" cy="276999"/>
          </a:xfrm>
          <a:prstGeom prst="rect">
            <a:avLst/>
          </a:prstGeom>
          <a:noFill/>
        </p:spPr>
        <p:txBody>
          <a:bodyPr wrap="square" rtlCol="0">
            <a:spAutoFit/>
          </a:bodyPr>
          <a:lstStyle/>
          <a:p>
            <a:r>
              <a:rPr lang="nl-NL" sz="1200" b="1">
                <a:solidFill>
                  <a:srgbClr val="FCD300"/>
                </a:solidFill>
                <a:latin typeface="Open Sans"/>
                <a:cs typeface="Open Sans"/>
              </a:rPr>
              <a:t>Digitaal </a:t>
            </a:r>
            <a:r>
              <a:rPr lang="nl-NL" sz="1200" b="1">
                <a:latin typeface="Open Sans"/>
                <a:cs typeface="Open Sans"/>
              </a:rPr>
              <a:t>Burgerschap</a:t>
            </a:r>
          </a:p>
        </p:txBody>
      </p:sp>
      <p:sp>
        <p:nvSpPr>
          <p:cNvPr id="18" name="Tekstvak 17">
            <a:extLst>
              <a:ext uri="{FF2B5EF4-FFF2-40B4-BE49-F238E27FC236}">
                <a16:creationId xmlns:a16="http://schemas.microsoft.com/office/drawing/2014/main" id="{3ED748A2-E950-4138-9833-E2FAC77F6786}"/>
              </a:ext>
            </a:extLst>
          </p:cNvPr>
          <p:cNvSpPr txBox="1"/>
          <p:nvPr/>
        </p:nvSpPr>
        <p:spPr>
          <a:xfrm>
            <a:off x="557976" y="1631508"/>
            <a:ext cx="2549373" cy="369332"/>
          </a:xfrm>
          <a:prstGeom prst="rect">
            <a:avLst/>
          </a:prstGeom>
          <a:noFill/>
        </p:spPr>
        <p:txBody>
          <a:bodyPr wrap="square">
            <a:spAutoFit/>
          </a:bodyPr>
          <a:lstStyle/>
          <a:p>
            <a:r>
              <a:rPr lang="nl-NL">
                <a:solidFill>
                  <a:schemeClr val="tx1">
                    <a:lumMod val="65000"/>
                    <a:lumOff val="35000"/>
                  </a:schemeClr>
                </a:solidFill>
                <a:latin typeface="Bebas Neue Book"/>
                <a:cs typeface="Bebas Neue Regular"/>
              </a:rPr>
              <a:t>Nu weet jij:</a:t>
            </a:r>
          </a:p>
        </p:txBody>
      </p:sp>
      <p:pic>
        <p:nvPicPr>
          <p:cNvPr id="4" name="Afbeelding 3" descr="Afbeelding met automaat&#10;&#10;Automatisch gegenereerde beschrijving">
            <a:extLst>
              <a:ext uri="{FF2B5EF4-FFF2-40B4-BE49-F238E27FC236}">
                <a16:creationId xmlns:a16="http://schemas.microsoft.com/office/drawing/2014/main" id="{1995DF16-2E33-7467-9A36-420C19E7D483}"/>
              </a:ext>
            </a:extLst>
          </p:cNvPr>
          <p:cNvPicPr>
            <a:picLocks noChangeAspect="1"/>
          </p:cNvPicPr>
          <p:nvPr/>
        </p:nvPicPr>
        <p:blipFill>
          <a:blip r:embed="rId4"/>
          <a:stretch>
            <a:fillRect/>
          </a:stretch>
        </p:blipFill>
        <p:spPr>
          <a:xfrm>
            <a:off x="5105400" y="-5398"/>
            <a:ext cx="4038600" cy="5143500"/>
          </a:xfrm>
          <a:prstGeom prst="rect">
            <a:avLst/>
          </a:prstGeom>
        </p:spPr>
      </p:pic>
    </p:spTree>
    <p:extLst>
      <p:ext uri="{BB962C8B-B14F-4D97-AF65-F5344CB8AC3E}">
        <p14:creationId xmlns:p14="http://schemas.microsoft.com/office/powerpoint/2010/main" val="36788221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par>
                          <p:cTn id="33" fill="hold">
                            <p:stCondLst>
                              <p:cond delay="2500"/>
                            </p:stCondLst>
                            <p:childTnLst>
                              <p:par>
                                <p:cTn id="34" presetID="10" presetClass="entr" presetSubtype="0"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11" grpId="0"/>
      <p:bldP spid="13" grpId="0"/>
      <p:bldP spid="16" grpId="0" animBg="1"/>
      <p:bldP spid="25" grpId="0" animBg="1"/>
      <p:bldP spid="22" grpId="0" animBg="1"/>
      <p:bldP spid="23" grpId="0" animBg="1"/>
      <p:bldP spid="26" grpId="0" animBg="1"/>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58257"/>
            <a:ext cx="9144001" cy="3485243"/>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26">
            <a:extLst>
              <a:ext uri="{FF2B5EF4-FFF2-40B4-BE49-F238E27FC236}">
                <a16:creationId xmlns:a16="http://schemas.microsoft.com/office/drawing/2014/main" id="{1B10F861-B8F1-49C7-BD58-EAB20CEE7F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1173" y="1817370"/>
            <a:ext cx="4210176" cy="2947736"/>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5">
            <a:hlinkClick r:id="rId3"/>
            <a:extLst>
              <a:ext uri="{FF2B5EF4-FFF2-40B4-BE49-F238E27FC236}">
                <a16:creationId xmlns:a16="http://schemas.microsoft.com/office/drawing/2014/main" id="{0743D7D7-E4C9-49A8-A473-1AAA378BADDF}"/>
              </a:ext>
            </a:extLst>
          </p:cNvPr>
          <p:cNvPicPr>
            <a:picLocks noChangeAspect="1"/>
          </p:cNvPicPr>
          <p:nvPr/>
        </p:nvPicPr>
        <p:blipFill>
          <a:blip r:embed="rId4"/>
          <a:stretch>
            <a:fillRect/>
          </a:stretch>
        </p:blipFill>
        <p:spPr>
          <a:xfrm>
            <a:off x="889695" y="2056797"/>
            <a:ext cx="2913132" cy="2468880"/>
          </a:xfrm>
          <a:prstGeom prst="rect">
            <a:avLst/>
          </a:prstGeom>
        </p:spPr>
      </p:pic>
      <p:sp>
        <p:nvSpPr>
          <p:cNvPr id="8" name="Rounded Rectangle 16">
            <a:extLst>
              <a:ext uri="{FF2B5EF4-FFF2-40B4-BE49-F238E27FC236}">
                <a16:creationId xmlns:a16="http://schemas.microsoft.com/office/drawing/2014/main" id="{61F6E425-22AB-4DA2-8FAC-58ADB58EF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1061" y="1817370"/>
            <a:ext cx="4210177" cy="2947736"/>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7">
            <a:hlinkClick r:id="rId3"/>
            <a:extLst>
              <a:ext uri="{FF2B5EF4-FFF2-40B4-BE49-F238E27FC236}">
                <a16:creationId xmlns:a16="http://schemas.microsoft.com/office/drawing/2014/main" id="{BC6B3D05-DE96-478D-B015-70EE2F6069FC}"/>
              </a:ext>
            </a:extLst>
          </p:cNvPr>
          <p:cNvPicPr>
            <a:picLocks noChangeAspect="1"/>
          </p:cNvPicPr>
          <p:nvPr/>
        </p:nvPicPr>
        <p:blipFill>
          <a:blip r:embed="rId5"/>
          <a:stretch>
            <a:fillRect/>
          </a:stretch>
        </p:blipFill>
        <p:spPr>
          <a:xfrm>
            <a:off x="4995637" y="2056797"/>
            <a:ext cx="3604204" cy="2468880"/>
          </a:xfrm>
          <a:prstGeom prst="rect">
            <a:avLst/>
          </a:prstGeom>
        </p:spPr>
      </p:pic>
      <p:sp>
        <p:nvSpPr>
          <p:cNvPr id="12" name="Tekstvak 11">
            <a:extLst>
              <a:ext uri="{FF2B5EF4-FFF2-40B4-BE49-F238E27FC236}">
                <a16:creationId xmlns:a16="http://schemas.microsoft.com/office/drawing/2014/main" id="{56C0713C-85C0-412B-8A3A-6F8C04E4DB98}"/>
              </a:ext>
            </a:extLst>
          </p:cNvPr>
          <p:cNvSpPr txBox="1"/>
          <p:nvPr/>
        </p:nvSpPr>
        <p:spPr>
          <a:xfrm>
            <a:off x="554646" y="184574"/>
            <a:ext cx="8272830" cy="1324195"/>
          </a:xfrm>
          <a:prstGeom prst="rect">
            <a:avLst/>
          </a:prstGeom>
        </p:spPr>
        <p:txBody>
          <a:bodyPr vert="horz" lIns="91440" tIns="45720" rIns="91440" bIns="45720" rtlCol="0" anchor="ctr">
            <a:normAutofit lnSpcReduction="10000"/>
          </a:bodyPr>
          <a:lstStyle/>
          <a:p>
            <a:pPr algn="ctr" defTabSz="914400">
              <a:lnSpc>
                <a:spcPct val="90000"/>
              </a:lnSpc>
              <a:spcAft>
                <a:spcPts val="600"/>
              </a:spcAft>
            </a:pPr>
            <a:r>
              <a:rPr lang="nl-NL" sz="1500" b="1"/>
              <a:t>EINDE LES</a:t>
            </a:r>
          </a:p>
          <a:p>
            <a:pPr algn="ctr" defTabSz="914400">
              <a:lnSpc>
                <a:spcPct val="90000"/>
              </a:lnSpc>
              <a:spcAft>
                <a:spcPts val="600"/>
              </a:spcAft>
            </a:pPr>
            <a:r>
              <a:rPr lang="nl-NL" sz="1500"/>
              <a:t>Deze les valt onder de Creative </a:t>
            </a:r>
            <a:r>
              <a:rPr lang="nl-NL" sz="1500" err="1"/>
              <a:t>Commons</a:t>
            </a:r>
            <a:r>
              <a:rPr lang="nl-NL" sz="1500"/>
              <a:t> regelgeving. De les mag worden gedeeld en aangepast voor non-commerciële doeleinden.</a:t>
            </a:r>
          </a:p>
          <a:p>
            <a:pPr algn="ctr" defTabSz="914400">
              <a:lnSpc>
                <a:spcPct val="90000"/>
              </a:lnSpc>
              <a:spcAft>
                <a:spcPts val="600"/>
              </a:spcAft>
            </a:pPr>
            <a:endParaRPr lang="en-US" sz="1500"/>
          </a:p>
          <a:p>
            <a:pPr algn="ctr" defTabSz="914400">
              <a:lnSpc>
                <a:spcPct val="90000"/>
              </a:lnSpc>
              <a:spcAft>
                <a:spcPts val="600"/>
              </a:spcAft>
            </a:pPr>
            <a:r>
              <a:rPr lang="en-GB" sz="1600">
                <a:solidFill>
                  <a:srgbClr val="FCD300"/>
                </a:solidFill>
                <a:hlinkClick r:id="rId6">
                  <a:extLst>
                    <a:ext uri="{A12FA001-AC4F-418D-AE19-62706E023703}">
                      <ahyp:hlinkClr xmlns:ahyp="http://schemas.microsoft.com/office/drawing/2018/hyperlinkcolor" val="tx"/>
                    </a:ext>
                  </a:extLst>
                </a:hlinkClick>
              </a:rPr>
              <a:t>https://creativecommons.org/licenses/by-nc-sa/4.0/legalcode.nl</a:t>
            </a:r>
            <a:endParaRPr lang="en-GB" sz="1600">
              <a:solidFill>
                <a:srgbClr val="FCD300"/>
              </a:solidFill>
            </a:endParaRPr>
          </a:p>
        </p:txBody>
      </p:sp>
    </p:spTree>
    <p:extLst>
      <p:ext uri="{BB962C8B-B14F-4D97-AF65-F5344CB8AC3E}">
        <p14:creationId xmlns:p14="http://schemas.microsoft.com/office/powerpoint/2010/main" val="3518323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3791506" y="-21948"/>
            <a:ext cx="155933" cy="5165448"/>
          </a:xfrm>
          <a:prstGeom prst="rect">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806071" y="995948"/>
            <a:ext cx="1985553" cy="461665"/>
          </a:xfrm>
          <a:prstGeom prst="rect">
            <a:avLst/>
          </a:prstGeom>
          <a:noFill/>
        </p:spPr>
        <p:txBody>
          <a:bodyPr wrap="square" rtlCol="0">
            <a:spAutoFit/>
          </a:bodyPr>
          <a:lstStyle/>
          <a:p>
            <a:pPr algn="ctr"/>
            <a:r>
              <a:rPr lang="nl-NL" sz="2400" b="1">
                <a:latin typeface="Open Sans" panose="020B0606030504020204" pitchFamily="34" charset="0"/>
                <a:ea typeface="Open Sans" panose="020B0606030504020204" pitchFamily="34" charset="0"/>
                <a:cs typeface="Open Sans" panose="020B0606030504020204" pitchFamily="34" charset="0"/>
              </a:rPr>
              <a:t>Vooruitblik</a:t>
            </a:r>
          </a:p>
        </p:txBody>
      </p:sp>
      <p:sp>
        <p:nvSpPr>
          <p:cNvPr id="20" name="AutoShape 5"/>
          <p:cNvSpPr>
            <a:spLocks noChangeAspect="1" noChangeArrowheads="1" noTextEdit="1"/>
          </p:cNvSpPr>
          <p:nvPr/>
        </p:nvSpPr>
        <p:spPr bwMode="auto">
          <a:xfrm>
            <a:off x="3805718" y="661631"/>
            <a:ext cx="595313"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21"/>
          <p:cNvSpPr/>
          <p:nvPr/>
        </p:nvSpPr>
        <p:spPr>
          <a:xfrm flipV="1">
            <a:off x="1362533" y="1526058"/>
            <a:ext cx="1030428" cy="45719"/>
          </a:xfrm>
          <a:prstGeom prst="rect">
            <a:avLst/>
          </a:prstGeom>
          <a:solidFill>
            <a:srgbClr val="DAAD0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kstvak 11">
            <a:extLst>
              <a:ext uri="{FF2B5EF4-FFF2-40B4-BE49-F238E27FC236}">
                <a16:creationId xmlns:a16="http://schemas.microsoft.com/office/drawing/2014/main" id="{D57BBFE9-46C5-44A4-8AC7-0F4E7624BA8E}"/>
              </a:ext>
            </a:extLst>
          </p:cNvPr>
          <p:cNvSpPr txBox="1"/>
          <p:nvPr/>
        </p:nvSpPr>
        <p:spPr>
          <a:xfrm>
            <a:off x="4227360" y="851086"/>
            <a:ext cx="4298071" cy="3441327"/>
          </a:xfrm>
          <a:prstGeom prst="rect">
            <a:avLst/>
          </a:prstGeom>
          <a:noFill/>
        </p:spPr>
        <p:txBody>
          <a:bodyPr wrap="square">
            <a:spAutoFit/>
          </a:bodyPr>
          <a:lstStyle/>
          <a:p>
            <a:pPr marL="285750" indent="-285750">
              <a:lnSpc>
                <a:spcPct val="250000"/>
              </a:lnSpc>
              <a:buClr>
                <a:srgbClr val="FCD300"/>
              </a:buClr>
              <a:buFont typeface="Arial" panose="020B0604020202020204" pitchFamily="34" charset="0"/>
              <a:buChar char="•"/>
            </a:pPr>
            <a:r>
              <a:rPr lang="nl-NL">
                <a:latin typeface="Open Sans" panose="020B0606030504020204" pitchFamily="34" charset="0"/>
                <a:ea typeface="Open Sans" panose="020B0606030504020204" pitchFamily="34" charset="0"/>
                <a:cs typeface="Open Sans" panose="020B0606030504020204" pitchFamily="34" charset="0"/>
              </a:rPr>
              <a:t>Terugblik algoritmes</a:t>
            </a:r>
          </a:p>
          <a:p>
            <a:pPr marL="285750" indent="-285750">
              <a:lnSpc>
                <a:spcPct val="250000"/>
              </a:lnSpc>
              <a:buClr>
                <a:srgbClr val="FCD300"/>
              </a:buClr>
              <a:buFont typeface="Arial" panose="020B0604020202020204" pitchFamily="34" charset="0"/>
              <a:buChar char="•"/>
            </a:pPr>
            <a:r>
              <a:rPr lang="nl-NL">
                <a:latin typeface="Open Sans" panose="020B0606030504020204" pitchFamily="34" charset="0"/>
                <a:ea typeface="Open Sans" panose="020B0606030504020204" pitchFamily="34" charset="0"/>
                <a:cs typeface="Open Sans" panose="020B0606030504020204" pitchFamily="34" charset="0"/>
              </a:rPr>
              <a:t>Uitleg </a:t>
            </a:r>
            <a:r>
              <a:rPr lang="nl-NL" err="1">
                <a:latin typeface="Open Sans" panose="020B0606030504020204" pitchFamily="34" charset="0"/>
                <a:ea typeface="Open Sans" panose="020B0606030504020204" pitchFamily="34" charset="0"/>
                <a:cs typeface="Open Sans" panose="020B0606030504020204" pitchFamily="34" charset="0"/>
              </a:rPr>
              <a:t>artificial</a:t>
            </a:r>
            <a:r>
              <a:rPr lang="nl-NL">
                <a:latin typeface="Open Sans" panose="020B0606030504020204" pitchFamily="34" charset="0"/>
                <a:ea typeface="Open Sans" panose="020B0606030504020204" pitchFamily="34" charset="0"/>
                <a:cs typeface="Open Sans" panose="020B0606030504020204" pitchFamily="34" charset="0"/>
              </a:rPr>
              <a:t> intelligence</a:t>
            </a:r>
          </a:p>
          <a:p>
            <a:pPr marL="285750" indent="-285750">
              <a:lnSpc>
                <a:spcPct val="250000"/>
              </a:lnSpc>
              <a:buClr>
                <a:srgbClr val="FCD300"/>
              </a:buClr>
              <a:buFont typeface="Arial" panose="020B0604020202020204" pitchFamily="34" charset="0"/>
              <a:buChar char="•"/>
            </a:pPr>
            <a:r>
              <a:rPr lang="nl-NL">
                <a:latin typeface="Open Sans" panose="020B0606030504020204" pitchFamily="34" charset="0"/>
                <a:ea typeface="Open Sans" panose="020B0606030504020204" pitchFamily="34" charset="0"/>
                <a:cs typeface="Open Sans" panose="020B0606030504020204" pitchFamily="34" charset="0"/>
              </a:rPr>
              <a:t>Voor- en nadelen</a:t>
            </a:r>
          </a:p>
          <a:p>
            <a:pPr marL="285750" indent="-285750">
              <a:lnSpc>
                <a:spcPct val="250000"/>
              </a:lnSpc>
              <a:buClr>
                <a:srgbClr val="FCD300"/>
              </a:buClr>
              <a:buFont typeface="Arial" panose="020B0604020202020204" pitchFamily="34" charset="0"/>
              <a:buChar char="•"/>
            </a:pPr>
            <a:r>
              <a:rPr lang="nl-NL">
                <a:latin typeface="Open Sans" panose="020B0606030504020204" pitchFamily="34" charset="0"/>
                <a:ea typeface="Open Sans" panose="020B0606030504020204" pitchFamily="34" charset="0"/>
                <a:cs typeface="Open Sans" panose="020B0606030504020204" pitchFamily="34" charset="0"/>
              </a:rPr>
              <a:t>Digitale kunst: DALL-E en Craiyon</a:t>
            </a:r>
          </a:p>
          <a:p>
            <a:pPr marL="285750" indent="-285750">
              <a:lnSpc>
                <a:spcPct val="250000"/>
              </a:lnSpc>
              <a:buClr>
                <a:srgbClr val="FCD300"/>
              </a:buClr>
              <a:buFont typeface="Arial" panose="020B0604020202020204" pitchFamily="34" charset="0"/>
              <a:buChar char="•"/>
            </a:pPr>
            <a:r>
              <a:rPr lang="nl-NL">
                <a:latin typeface="Open Sans" panose="020B0606030504020204" pitchFamily="34" charset="0"/>
                <a:ea typeface="Open Sans" panose="020B0606030504020204" pitchFamily="34" charset="0"/>
                <a:cs typeface="Open Sans" panose="020B0606030504020204" pitchFamily="34" charset="0"/>
              </a:rPr>
              <a:t>Afronding</a:t>
            </a:r>
          </a:p>
        </p:txBody>
      </p:sp>
      <p:pic>
        <p:nvPicPr>
          <p:cNvPr id="13" name="Picture 6" descr="Het nieuwe Kasteel | Kasteel.gro | Digitale werkplaats Groningen 2019">
            <a:extLst>
              <a:ext uri="{FF2B5EF4-FFF2-40B4-BE49-F238E27FC236}">
                <a16:creationId xmlns:a16="http://schemas.microsoft.com/office/drawing/2014/main" id="{8CE4C067-C081-4E10-B664-8FF3C14187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1163" y="4903232"/>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8">
            <a:extLst>
              <a:ext uri="{FF2B5EF4-FFF2-40B4-BE49-F238E27FC236}">
                <a16:creationId xmlns:a16="http://schemas.microsoft.com/office/drawing/2014/main" id="{7A1D3DBD-B991-4F3B-8346-12F38E7805E0}"/>
              </a:ext>
            </a:extLst>
          </p:cNvPr>
          <p:cNvSpPr txBox="1"/>
          <p:nvPr/>
        </p:nvSpPr>
        <p:spPr>
          <a:xfrm>
            <a:off x="7310144" y="51509"/>
            <a:ext cx="1918922" cy="276999"/>
          </a:xfrm>
          <a:prstGeom prst="rect">
            <a:avLst/>
          </a:prstGeom>
          <a:noFill/>
        </p:spPr>
        <p:txBody>
          <a:bodyPr wrap="square" rtlCol="0">
            <a:spAutoFit/>
          </a:bodyPr>
          <a:lstStyle/>
          <a:p>
            <a:r>
              <a:rPr lang="nl-NL" sz="1200" b="1">
                <a:solidFill>
                  <a:srgbClr val="FCD300"/>
                </a:solidFill>
                <a:latin typeface="Open Sans"/>
                <a:cs typeface="Open Sans"/>
              </a:rPr>
              <a:t>Digitaal </a:t>
            </a:r>
            <a:r>
              <a:rPr lang="nl-NL" sz="1200" b="1">
                <a:latin typeface="Open Sans"/>
                <a:cs typeface="Open Sans"/>
              </a:rPr>
              <a:t>Burgerschap</a:t>
            </a:r>
          </a:p>
        </p:txBody>
      </p:sp>
      <p:pic>
        <p:nvPicPr>
          <p:cNvPr id="3" name="Afbeelding 2" descr="Afbeelding met atletiekwedstrijd, sport, basketbal, persoon&#10;&#10;Automatisch gegenereerde beschrijving">
            <a:extLst>
              <a:ext uri="{FF2B5EF4-FFF2-40B4-BE49-F238E27FC236}">
                <a16:creationId xmlns:a16="http://schemas.microsoft.com/office/drawing/2014/main" id="{8BA9FB12-904D-46BE-F81A-6F18F187B572}"/>
              </a:ext>
            </a:extLst>
          </p:cNvPr>
          <p:cNvPicPr>
            <a:picLocks noChangeAspect="1"/>
          </p:cNvPicPr>
          <p:nvPr/>
        </p:nvPicPr>
        <p:blipFill>
          <a:blip r:embed="rId4"/>
          <a:stretch>
            <a:fillRect/>
          </a:stretch>
        </p:blipFill>
        <p:spPr>
          <a:xfrm>
            <a:off x="369849" y="1896519"/>
            <a:ext cx="3200400" cy="2867025"/>
          </a:xfrm>
          <a:prstGeom prst="rect">
            <a:avLst/>
          </a:prstGeom>
        </p:spPr>
      </p:pic>
    </p:spTree>
    <p:extLst>
      <p:ext uri="{BB962C8B-B14F-4D97-AF65-F5344CB8AC3E}">
        <p14:creationId xmlns:p14="http://schemas.microsoft.com/office/powerpoint/2010/main" val="42838155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243519D9-6DC8-FB0F-C1CA-5121F2CABAC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9144000" cy="5143500"/>
          </a:xfrm>
          <a:prstGeom prst="rect">
            <a:avLst/>
          </a:prstGeom>
        </p:spPr>
      </p:pic>
      <p:sp>
        <p:nvSpPr>
          <p:cNvPr id="12" name="Rectangle 11">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1714500"/>
            <a:ext cx="0" cy="17145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TextBox 7">
            <a:extLst>
              <a:ext uri="{FF2B5EF4-FFF2-40B4-BE49-F238E27FC236}">
                <a16:creationId xmlns:a16="http://schemas.microsoft.com/office/drawing/2014/main" id="{2B461947-2258-4415-91E9-F480278B94C1}"/>
              </a:ext>
            </a:extLst>
          </p:cNvPr>
          <p:cNvSpPr txBox="1"/>
          <p:nvPr/>
        </p:nvSpPr>
        <p:spPr>
          <a:xfrm>
            <a:off x="3866534" y="799396"/>
            <a:ext cx="4308514" cy="3544707"/>
          </a:xfrm>
          <a:prstGeom prst="rect">
            <a:avLst/>
          </a:prstGeom>
        </p:spPr>
        <p:txBody>
          <a:bodyPr vert="horz" lIns="91440" tIns="45720" rIns="91440" bIns="45720" rtlCol="0" anchor="ctr">
            <a:normAutofit/>
          </a:bodyPr>
          <a:lstStyle/>
          <a:p>
            <a:pPr defTabSz="914400">
              <a:lnSpc>
                <a:spcPct val="90000"/>
              </a:lnSpc>
              <a:spcAft>
                <a:spcPts val="600"/>
              </a:spcAft>
              <a:buClr>
                <a:srgbClr val="FCD300"/>
              </a:buClr>
            </a:pPr>
            <a:r>
              <a:rPr lang="nl-NL" sz="1500" dirty="0">
                <a:solidFill>
                  <a:srgbClr val="FFFFFF"/>
                </a:solidFill>
                <a:latin typeface="Open Sans" panose="020B0606030504020204" pitchFamily="34" charset="0"/>
                <a:ea typeface="Open Sans" panose="020B0606030504020204" pitchFamily="34" charset="0"/>
                <a:cs typeface="Open Sans" panose="020B0606030504020204" pitchFamily="34" charset="0"/>
              </a:rPr>
              <a:t>Een algoritme is een reeks instructies, stappen of berekeningen die worden uitgevoerd om tot een bepaald resultaat te komen.</a:t>
            </a:r>
          </a:p>
          <a:p>
            <a:pPr marL="57150" indent="-285750" defTabSz="914400">
              <a:lnSpc>
                <a:spcPct val="90000"/>
              </a:lnSpc>
              <a:spcAft>
                <a:spcPts val="600"/>
              </a:spcAft>
              <a:buClr>
                <a:srgbClr val="FCD300"/>
              </a:buClr>
              <a:buFont typeface="Arial" panose="020B0604020202020204" pitchFamily="34" charset="0"/>
              <a:buChar char="•"/>
            </a:pPr>
            <a:endParaRPr lang="nl-NL" sz="150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pPr defTabSz="914400">
              <a:lnSpc>
                <a:spcPct val="90000"/>
              </a:lnSpc>
              <a:spcAft>
                <a:spcPts val="600"/>
              </a:spcAft>
              <a:buClr>
                <a:srgbClr val="FCD300"/>
              </a:buClr>
            </a:pPr>
            <a:r>
              <a:rPr lang="nl-NL" sz="1500" dirty="0">
                <a:solidFill>
                  <a:srgbClr val="FFFFFF"/>
                </a:solidFill>
                <a:latin typeface="Open Sans" panose="020B0606030504020204" pitchFamily="34" charset="0"/>
                <a:ea typeface="Open Sans" panose="020B0606030504020204" pitchFamily="34" charset="0"/>
                <a:cs typeface="Open Sans" panose="020B0606030504020204" pitchFamily="34" charset="0"/>
              </a:rPr>
              <a:t>De 2 meest voorkomende doelen:</a:t>
            </a:r>
            <a:br>
              <a:rPr lang="nl-NL" sz="1500" dirty="0">
                <a:solidFill>
                  <a:srgbClr val="FFFFFF"/>
                </a:solidFill>
                <a:latin typeface="Open Sans" panose="020B0606030504020204" pitchFamily="34" charset="0"/>
                <a:ea typeface="Open Sans" panose="020B0606030504020204" pitchFamily="34" charset="0"/>
                <a:cs typeface="Open Sans" panose="020B0606030504020204" pitchFamily="34" charset="0"/>
              </a:rPr>
            </a:br>
            <a:endParaRPr lang="nl-NL" sz="150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pPr marL="514350" indent="-285750" defTabSz="914400">
              <a:lnSpc>
                <a:spcPct val="90000"/>
              </a:lnSpc>
              <a:spcAft>
                <a:spcPts val="600"/>
              </a:spcAft>
              <a:buClr>
                <a:srgbClr val="FCD300"/>
              </a:buClr>
              <a:buFont typeface="Arial" panose="020B0604020202020204" pitchFamily="34" charset="0"/>
              <a:buChar char="•"/>
            </a:pPr>
            <a:r>
              <a:rPr lang="nl-NL" sz="1500" dirty="0">
                <a:solidFill>
                  <a:srgbClr val="FFFFFF"/>
                </a:solidFill>
                <a:latin typeface="Open Sans" panose="020B0606030504020204" pitchFamily="34" charset="0"/>
                <a:ea typeface="Open Sans" panose="020B0606030504020204" pitchFamily="34" charset="0"/>
                <a:cs typeface="Open Sans" panose="020B0606030504020204" pitchFamily="34" charset="0"/>
              </a:rPr>
              <a:t>Een proces efficiënter maken (procesverbetering).</a:t>
            </a:r>
          </a:p>
          <a:p>
            <a:pPr marL="514350" indent="-285750" defTabSz="914400">
              <a:lnSpc>
                <a:spcPct val="90000"/>
              </a:lnSpc>
              <a:spcAft>
                <a:spcPts val="600"/>
              </a:spcAft>
              <a:buClr>
                <a:srgbClr val="FCD300"/>
              </a:buClr>
              <a:buFont typeface="Arial" panose="020B0604020202020204" pitchFamily="34" charset="0"/>
              <a:buChar char="•"/>
            </a:pPr>
            <a:r>
              <a:rPr lang="nl-NL" sz="1500" dirty="0">
                <a:solidFill>
                  <a:srgbClr val="FFFFFF"/>
                </a:solidFill>
                <a:latin typeface="Open Sans" panose="020B0606030504020204" pitchFamily="34" charset="0"/>
                <a:ea typeface="Open Sans" panose="020B0606030504020204" pitchFamily="34" charset="0"/>
                <a:cs typeface="Open Sans" panose="020B0606030504020204" pitchFamily="34" charset="0"/>
              </a:rPr>
              <a:t>Komen tot een gepersonaliseerd filter (mensen beïnvloeden).</a:t>
            </a:r>
          </a:p>
        </p:txBody>
      </p:sp>
      <p:sp>
        <p:nvSpPr>
          <p:cNvPr id="8" name="TextBox 4">
            <a:extLst>
              <a:ext uri="{FF2B5EF4-FFF2-40B4-BE49-F238E27FC236}">
                <a16:creationId xmlns:a16="http://schemas.microsoft.com/office/drawing/2014/main" id="{F46073B8-D56F-46DD-99EE-ED25C967C10D}"/>
              </a:ext>
            </a:extLst>
          </p:cNvPr>
          <p:cNvSpPr txBox="1"/>
          <p:nvPr/>
        </p:nvSpPr>
        <p:spPr>
          <a:xfrm>
            <a:off x="304157" y="506875"/>
            <a:ext cx="3085813" cy="830997"/>
          </a:xfrm>
          <a:prstGeom prst="rect">
            <a:avLst/>
          </a:prstGeom>
          <a:noFill/>
        </p:spPr>
        <p:txBody>
          <a:bodyPr wrap="square" rtlCol="0">
            <a:spAutoFit/>
          </a:bodyPr>
          <a:lstStyle/>
          <a:p>
            <a:r>
              <a:rPr lang="nl-NL" sz="4800" dirty="0">
                <a:latin typeface="Bebas Neue Regular"/>
                <a:cs typeface="Bebas Neue Regular"/>
              </a:rPr>
              <a:t>Terugblik</a:t>
            </a:r>
          </a:p>
        </p:txBody>
      </p:sp>
      <p:sp>
        <p:nvSpPr>
          <p:cNvPr id="9" name="TextBox 5">
            <a:extLst>
              <a:ext uri="{FF2B5EF4-FFF2-40B4-BE49-F238E27FC236}">
                <a16:creationId xmlns:a16="http://schemas.microsoft.com/office/drawing/2014/main" id="{603F0D90-5E53-4ECD-919B-47048AAE44E4}"/>
              </a:ext>
            </a:extLst>
          </p:cNvPr>
          <p:cNvSpPr txBox="1"/>
          <p:nvPr/>
        </p:nvSpPr>
        <p:spPr>
          <a:xfrm>
            <a:off x="168878" y="1838338"/>
            <a:ext cx="3152273" cy="830997"/>
          </a:xfrm>
          <a:prstGeom prst="rect">
            <a:avLst/>
          </a:prstGeom>
          <a:noFill/>
        </p:spPr>
        <p:txBody>
          <a:bodyPr wrap="square" rtlCol="0">
            <a:spAutoFit/>
          </a:bodyPr>
          <a:lstStyle/>
          <a:p>
            <a:r>
              <a:rPr lang="nl-NL" sz="4800" dirty="0">
                <a:solidFill>
                  <a:srgbClr val="FCD300"/>
                </a:solidFill>
                <a:latin typeface="Bebas Neue Regular"/>
                <a:cs typeface="Bebas Neue Regular"/>
              </a:rPr>
              <a:t>Algoritmes</a:t>
            </a:r>
          </a:p>
        </p:txBody>
      </p:sp>
    </p:spTree>
    <p:extLst>
      <p:ext uri="{BB962C8B-B14F-4D97-AF65-F5344CB8AC3E}">
        <p14:creationId xmlns:p14="http://schemas.microsoft.com/office/powerpoint/2010/main" val="75319849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12" presetClass="entr" presetSubtype="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p:tgtEl>
                                          <p:spTgt spid="9"/>
                                        </p:tgtEl>
                                        <p:attrNameLst>
                                          <p:attrName>ppt_y</p:attrName>
                                        </p:attrNameLst>
                                      </p:cBhvr>
                                      <p:tavLst>
                                        <p:tav tm="0">
                                          <p:val>
                                            <p:strVal val="#ppt_y-#ppt_h*1.125000"/>
                                          </p:val>
                                        </p:tav>
                                        <p:tav tm="100000">
                                          <p:val>
                                            <p:strVal val="#ppt_y"/>
                                          </p:val>
                                        </p:tav>
                                      </p:tavLst>
                                    </p:anim>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6765" y="536847"/>
            <a:ext cx="2310977" cy="830997"/>
          </a:xfrm>
          <a:prstGeom prst="rect">
            <a:avLst/>
          </a:prstGeom>
          <a:noFill/>
        </p:spPr>
        <p:txBody>
          <a:bodyPr wrap="square" rtlCol="0">
            <a:spAutoFit/>
          </a:bodyPr>
          <a:lstStyle/>
          <a:p>
            <a:r>
              <a:rPr lang="nl-NL" sz="4800">
                <a:latin typeface="Bebas Neue Regular"/>
                <a:cs typeface="Bebas Neue Regular"/>
              </a:rPr>
              <a:t>Lesdoelen</a:t>
            </a:r>
          </a:p>
        </p:txBody>
      </p:sp>
      <p:sp>
        <p:nvSpPr>
          <p:cNvPr id="2" name="TextBox 1"/>
          <p:cNvSpPr txBox="1"/>
          <p:nvPr/>
        </p:nvSpPr>
        <p:spPr>
          <a:xfrm>
            <a:off x="534191" y="2118025"/>
            <a:ext cx="4173597" cy="339837"/>
          </a:xfrm>
          <a:prstGeom prst="rect">
            <a:avLst/>
          </a:prstGeom>
          <a:noFill/>
        </p:spPr>
        <p:txBody>
          <a:bodyPr wrap="square" rtlCol="0">
            <a:spAutoFit/>
          </a:bodyPr>
          <a:lstStyle/>
          <a:p>
            <a:pPr>
              <a:lnSpc>
                <a:spcPct val="150000"/>
              </a:lnSpc>
            </a:pPr>
            <a:r>
              <a:rPr lang="nl-NL" sz="1200" b="1">
                <a:latin typeface="Open Sans"/>
                <a:cs typeface="Open Sans"/>
              </a:rPr>
              <a:t>wat </a:t>
            </a:r>
            <a:r>
              <a:rPr lang="nl-NL" sz="1200" b="1" err="1">
                <a:latin typeface="Open Sans"/>
                <a:cs typeface="Open Sans"/>
              </a:rPr>
              <a:t>artificial</a:t>
            </a:r>
            <a:r>
              <a:rPr lang="nl-NL" sz="1200" b="1">
                <a:latin typeface="Open Sans"/>
                <a:cs typeface="Open Sans"/>
              </a:rPr>
              <a:t> intelligence (AI) is;</a:t>
            </a:r>
            <a:endParaRPr lang="nl-NL" sz="1200">
              <a:latin typeface="Open Sans"/>
              <a:cs typeface="Open Sans"/>
            </a:endParaRPr>
          </a:p>
        </p:txBody>
      </p:sp>
      <p:sp>
        <p:nvSpPr>
          <p:cNvPr id="11" name="TextBox 10"/>
          <p:cNvSpPr txBox="1"/>
          <p:nvPr/>
        </p:nvSpPr>
        <p:spPr>
          <a:xfrm>
            <a:off x="547523" y="2566352"/>
            <a:ext cx="4520649" cy="339837"/>
          </a:xfrm>
          <a:prstGeom prst="rect">
            <a:avLst/>
          </a:prstGeom>
          <a:noFill/>
        </p:spPr>
        <p:txBody>
          <a:bodyPr wrap="square" rtlCol="0" anchor="ctr">
            <a:spAutoFit/>
          </a:bodyPr>
          <a:lstStyle/>
          <a:p>
            <a:pPr>
              <a:lnSpc>
                <a:spcPct val="150000"/>
              </a:lnSpc>
            </a:pPr>
            <a:r>
              <a:rPr lang="nl-NL" sz="1200" b="1">
                <a:latin typeface="Open Sans"/>
                <a:cs typeface="Open Sans"/>
              </a:rPr>
              <a:t>wat de voor- en nadelen van </a:t>
            </a:r>
            <a:r>
              <a:rPr lang="nl-NL" sz="1200" b="1" err="1">
                <a:latin typeface="Open Sans"/>
                <a:cs typeface="Open Sans"/>
              </a:rPr>
              <a:t>artificial</a:t>
            </a:r>
            <a:r>
              <a:rPr lang="nl-NL" sz="1200" b="1">
                <a:latin typeface="Open Sans"/>
                <a:cs typeface="Open Sans"/>
              </a:rPr>
              <a:t> intelligence zijn;</a:t>
            </a:r>
            <a:endParaRPr lang="nl-NL" sz="1200">
              <a:latin typeface="Open Sans"/>
              <a:cs typeface="Open Sans"/>
            </a:endParaRPr>
          </a:p>
        </p:txBody>
      </p:sp>
      <p:sp>
        <p:nvSpPr>
          <p:cNvPr id="13" name="TextBox 12"/>
          <p:cNvSpPr txBox="1"/>
          <p:nvPr/>
        </p:nvSpPr>
        <p:spPr>
          <a:xfrm>
            <a:off x="541219" y="3038450"/>
            <a:ext cx="4166569" cy="616836"/>
          </a:xfrm>
          <a:prstGeom prst="rect">
            <a:avLst/>
          </a:prstGeom>
          <a:noFill/>
        </p:spPr>
        <p:txBody>
          <a:bodyPr wrap="square" rtlCol="0">
            <a:spAutoFit/>
          </a:bodyPr>
          <a:lstStyle/>
          <a:p>
            <a:pPr>
              <a:lnSpc>
                <a:spcPct val="150000"/>
              </a:lnSpc>
            </a:pPr>
            <a:r>
              <a:rPr lang="nl-NL" sz="1200" b="1">
                <a:latin typeface="Open Sans"/>
                <a:cs typeface="Open Sans"/>
              </a:rPr>
              <a:t>hoe digitale kunst door </a:t>
            </a:r>
            <a:r>
              <a:rPr lang="nl-NL" sz="1200" b="1" err="1">
                <a:latin typeface="Open Sans"/>
                <a:cs typeface="Open Sans"/>
              </a:rPr>
              <a:t>artificial</a:t>
            </a:r>
            <a:r>
              <a:rPr lang="nl-NL" sz="1200" b="1">
                <a:latin typeface="Open Sans"/>
                <a:cs typeface="Open Sans"/>
              </a:rPr>
              <a:t> intelligence wordt gemaakt.</a:t>
            </a:r>
            <a:endParaRPr lang="nl-NL" sz="1200">
              <a:latin typeface="Open Sans"/>
              <a:cs typeface="Open Sans"/>
            </a:endParaRPr>
          </a:p>
        </p:txBody>
      </p:sp>
      <p:sp>
        <p:nvSpPr>
          <p:cNvPr id="16" name="Rectangle 15"/>
          <p:cNvSpPr/>
          <p:nvPr/>
        </p:nvSpPr>
        <p:spPr>
          <a:xfrm rot="16200000" flipH="1">
            <a:off x="1848856" y="706498"/>
            <a:ext cx="45720" cy="2524354"/>
          </a:xfrm>
          <a:prstGeom prst="rect">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AutoShape 10"/>
          <p:cNvSpPr>
            <a:spLocks noChangeAspect="1" noChangeArrowheads="1" noTextEdit="1"/>
          </p:cNvSpPr>
          <p:nvPr/>
        </p:nvSpPr>
        <p:spPr bwMode="auto">
          <a:xfrm>
            <a:off x="0" y="606425"/>
            <a:ext cx="282575"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2"/>
          <p:cNvSpPr>
            <a:spLocks/>
          </p:cNvSpPr>
          <p:nvPr/>
        </p:nvSpPr>
        <p:spPr bwMode="auto">
          <a:xfrm>
            <a:off x="-5557" y="721907"/>
            <a:ext cx="293688" cy="695325"/>
          </a:xfrm>
          <a:custGeom>
            <a:avLst/>
            <a:gdLst>
              <a:gd name="T0" fmla="*/ 0 w 3386"/>
              <a:gd name="T1" fmla="*/ 0 h 8044"/>
              <a:gd name="T2" fmla="*/ 2608 w 3386"/>
              <a:gd name="T3" fmla="*/ 2608 h 8044"/>
              <a:gd name="T4" fmla="*/ 2608 w 3386"/>
              <a:gd name="T5" fmla="*/ 5436 h 8044"/>
              <a:gd name="T6" fmla="*/ 0 w 3386"/>
              <a:gd name="T7" fmla="*/ 8044 h 8044"/>
              <a:gd name="T8" fmla="*/ 0 w 3386"/>
              <a:gd name="T9" fmla="*/ 0 h 8044"/>
            </a:gdLst>
            <a:ahLst/>
            <a:cxnLst>
              <a:cxn ang="0">
                <a:pos x="T0" y="T1"/>
              </a:cxn>
              <a:cxn ang="0">
                <a:pos x="T2" y="T3"/>
              </a:cxn>
              <a:cxn ang="0">
                <a:pos x="T4" y="T5"/>
              </a:cxn>
              <a:cxn ang="0">
                <a:pos x="T6" y="T7"/>
              </a:cxn>
              <a:cxn ang="0">
                <a:pos x="T8" y="T9"/>
              </a:cxn>
            </a:cxnLst>
            <a:rect l="0" t="0" r="r" b="b"/>
            <a:pathLst>
              <a:path w="3386" h="8044">
                <a:moveTo>
                  <a:pt x="0" y="0"/>
                </a:moveTo>
                <a:lnTo>
                  <a:pt x="2608" y="2608"/>
                </a:lnTo>
                <a:cubicBezTo>
                  <a:pt x="3386" y="3386"/>
                  <a:pt x="3386" y="4659"/>
                  <a:pt x="2608" y="5436"/>
                </a:cubicBezTo>
                <a:lnTo>
                  <a:pt x="0" y="8044"/>
                </a:lnTo>
                <a:lnTo>
                  <a:pt x="0" y="0"/>
                </a:lnTo>
                <a:close/>
              </a:path>
            </a:pathLst>
          </a:custGeom>
          <a:solidFill>
            <a:srgbClr val="FCD300"/>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Oval 11">
            <a:extLst>
              <a:ext uri="{FF2B5EF4-FFF2-40B4-BE49-F238E27FC236}">
                <a16:creationId xmlns:a16="http://schemas.microsoft.com/office/drawing/2014/main" id="{FE4A40D4-BACC-4BF0-92DB-F6819392238F}"/>
              </a:ext>
            </a:extLst>
          </p:cNvPr>
          <p:cNvSpPr/>
          <p:nvPr/>
        </p:nvSpPr>
        <p:spPr>
          <a:xfrm>
            <a:off x="421599" y="2242357"/>
            <a:ext cx="128877" cy="123963"/>
          </a:xfrm>
          <a:prstGeom prst="ellipse">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11">
            <a:extLst>
              <a:ext uri="{FF2B5EF4-FFF2-40B4-BE49-F238E27FC236}">
                <a16:creationId xmlns:a16="http://schemas.microsoft.com/office/drawing/2014/main" id="{05EE2504-D2E5-4CDC-96AA-6555299A8749}"/>
              </a:ext>
            </a:extLst>
          </p:cNvPr>
          <p:cNvSpPr/>
          <p:nvPr/>
        </p:nvSpPr>
        <p:spPr>
          <a:xfrm>
            <a:off x="418711" y="2698736"/>
            <a:ext cx="128877" cy="123963"/>
          </a:xfrm>
          <a:prstGeom prst="ellipse">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11">
            <a:extLst>
              <a:ext uri="{FF2B5EF4-FFF2-40B4-BE49-F238E27FC236}">
                <a16:creationId xmlns:a16="http://schemas.microsoft.com/office/drawing/2014/main" id="{DCEFBDA7-AFBC-4E60-B427-2DCD9335E098}"/>
              </a:ext>
            </a:extLst>
          </p:cNvPr>
          <p:cNvSpPr/>
          <p:nvPr/>
        </p:nvSpPr>
        <p:spPr>
          <a:xfrm>
            <a:off x="417888" y="3180342"/>
            <a:ext cx="128877" cy="123963"/>
          </a:xfrm>
          <a:prstGeom prst="ellipse">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6" descr="Het nieuwe Kasteel | Kasteel.gro | Digitale werkplaats Groningen 2019">
            <a:extLst>
              <a:ext uri="{FF2B5EF4-FFF2-40B4-BE49-F238E27FC236}">
                <a16:creationId xmlns:a16="http://schemas.microsoft.com/office/drawing/2014/main" id="{BDF82183-021F-4C4A-8F9A-8850422FC9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69" y="4923230"/>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8">
            <a:extLst>
              <a:ext uri="{FF2B5EF4-FFF2-40B4-BE49-F238E27FC236}">
                <a16:creationId xmlns:a16="http://schemas.microsoft.com/office/drawing/2014/main" id="{52FBF038-8918-4BF3-8DB1-CF148CE3519F}"/>
              </a:ext>
            </a:extLst>
          </p:cNvPr>
          <p:cNvSpPr txBox="1"/>
          <p:nvPr/>
        </p:nvSpPr>
        <p:spPr>
          <a:xfrm>
            <a:off x="-5557" y="28897"/>
            <a:ext cx="1918922" cy="276999"/>
          </a:xfrm>
          <a:prstGeom prst="rect">
            <a:avLst/>
          </a:prstGeom>
          <a:noFill/>
        </p:spPr>
        <p:txBody>
          <a:bodyPr wrap="square" rtlCol="0">
            <a:spAutoFit/>
          </a:bodyPr>
          <a:lstStyle/>
          <a:p>
            <a:r>
              <a:rPr lang="nl-NL" sz="1200" b="1">
                <a:solidFill>
                  <a:srgbClr val="FCD300"/>
                </a:solidFill>
                <a:latin typeface="Open Sans"/>
                <a:cs typeface="Open Sans"/>
              </a:rPr>
              <a:t>Digitaal </a:t>
            </a:r>
            <a:r>
              <a:rPr lang="nl-NL" sz="1200" b="1">
                <a:latin typeface="Open Sans"/>
                <a:cs typeface="Open Sans"/>
              </a:rPr>
              <a:t>Burgerschap</a:t>
            </a:r>
          </a:p>
        </p:txBody>
      </p:sp>
      <p:sp>
        <p:nvSpPr>
          <p:cNvPr id="20" name="Tekstvak 19">
            <a:extLst>
              <a:ext uri="{FF2B5EF4-FFF2-40B4-BE49-F238E27FC236}">
                <a16:creationId xmlns:a16="http://schemas.microsoft.com/office/drawing/2014/main" id="{1F247DCA-CBF3-4AF1-B45A-B20AE0319567}"/>
              </a:ext>
            </a:extLst>
          </p:cNvPr>
          <p:cNvSpPr txBox="1"/>
          <p:nvPr/>
        </p:nvSpPr>
        <p:spPr>
          <a:xfrm>
            <a:off x="584518" y="1563147"/>
            <a:ext cx="2549373" cy="369332"/>
          </a:xfrm>
          <a:prstGeom prst="rect">
            <a:avLst/>
          </a:prstGeom>
          <a:noFill/>
        </p:spPr>
        <p:txBody>
          <a:bodyPr wrap="square">
            <a:spAutoFit/>
          </a:bodyPr>
          <a:lstStyle/>
          <a:p>
            <a:r>
              <a:rPr lang="nl-NL">
                <a:solidFill>
                  <a:schemeClr val="tx1">
                    <a:lumMod val="65000"/>
                    <a:lumOff val="35000"/>
                  </a:schemeClr>
                </a:solidFill>
                <a:latin typeface="Bebas Neue Book"/>
                <a:cs typeface="Bebas Neue Regular"/>
              </a:rPr>
              <a:t>Aan het einde van de les:</a:t>
            </a:r>
          </a:p>
        </p:txBody>
      </p:sp>
      <p:pic>
        <p:nvPicPr>
          <p:cNvPr id="6" name="Afbeelding 5" descr="Afbeelding met automaat&#10;&#10;Automatisch gegenereerde beschrijving">
            <a:extLst>
              <a:ext uri="{FF2B5EF4-FFF2-40B4-BE49-F238E27FC236}">
                <a16:creationId xmlns:a16="http://schemas.microsoft.com/office/drawing/2014/main" id="{A10E916B-46CE-47C6-E6F2-1533FA413457}"/>
              </a:ext>
            </a:extLst>
          </p:cNvPr>
          <p:cNvPicPr>
            <a:picLocks noChangeAspect="1"/>
          </p:cNvPicPr>
          <p:nvPr/>
        </p:nvPicPr>
        <p:blipFill>
          <a:blip r:embed="rId4"/>
          <a:stretch>
            <a:fillRect/>
          </a:stretch>
        </p:blipFill>
        <p:spPr>
          <a:xfrm>
            <a:off x="5105400" y="0"/>
            <a:ext cx="4038600" cy="5143500"/>
          </a:xfrm>
          <a:prstGeom prst="rect">
            <a:avLst/>
          </a:prstGeom>
        </p:spPr>
      </p:pic>
    </p:spTree>
    <p:extLst>
      <p:ext uri="{BB962C8B-B14F-4D97-AF65-F5344CB8AC3E}">
        <p14:creationId xmlns:p14="http://schemas.microsoft.com/office/powerpoint/2010/main" val="15592635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par>
                          <p:cTn id="33" fill="hold">
                            <p:stCondLst>
                              <p:cond delay="2500"/>
                            </p:stCondLst>
                            <p:childTnLst>
                              <p:par>
                                <p:cTn id="34" presetID="10" presetClass="entr" presetSubtype="0"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11" grpId="0"/>
      <p:bldP spid="13" grpId="0"/>
      <p:bldP spid="16" grpId="0" animBg="1"/>
      <p:bldP spid="25" grpId="0" animBg="1"/>
      <p:bldP spid="22" grpId="0" animBg="1"/>
      <p:bldP spid="23" grpId="0" animBg="1"/>
      <p:bldP spid="26" grpId="0" animBg="1"/>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70398" y="256579"/>
            <a:ext cx="7463946" cy="523220"/>
          </a:xfrm>
          <a:prstGeom prst="rect">
            <a:avLst/>
          </a:prstGeom>
          <a:noFill/>
        </p:spPr>
        <p:txBody>
          <a:bodyPr wrap="square" rtlCol="0">
            <a:spAutoFit/>
          </a:bodyPr>
          <a:lstStyle/>
          <a:p>
            <a:pPr algn="ctr"/>
            <a:r>
              <a:rPr lang="nl-NL" sz="2800" b="1">
                <a:solidFill>
                  <a:srgbClr val="FCD300"/>
                </a:solidFill>
                <a:latin typeface="Open Sans"/>
                <a:cs typeface="Open Sans"/>
              </a:rPr>
              <a:t>Video: </a:t>
            </a:r>
            <a:r>
              <a:rPr lang="nl-NL" sz="2800" b="1">
                <a:latin typeface="Open Sans"/>
                <a:cs typeface="Open Sans"/>
              </a:rPr>
              <a:t>Boston Dynamics</a:t>
            </a:r>
          </a:p>
        </p:txBody>
      </p:sp>
      <p:sp>
        <p:nvSpPr>
          <p:cNvPr id="14" name="Tekstvak 13">
            <a:extLst>
              <a:ext uri="{FF2B5EF4-FFF2-40B4-BE49-F238E27FC236}">
                <a16:creationId xmlns:a16="http://schemas.microsoft.com/office/drawing/2014/main" id="{75B80687-9414-44E2-9129-1B0F73D6479B}"/>
              </a:ext>
            </a:extLst>
          </p:cNvPr>
          <p:cNvSpPr txBox="1"/>
          <p:nvPr/>
        </p:nvSpPr>
        <p:spPr>
          <a:xfrm>
            <a:off x="2480433" y="4409868"/>
            <a:ext cx="4183133" cy="369332"/>
          </a:xfrm>
          <a:prstGeom prst="rect">
            <a:avLst/>
          </a:prstGeom>
          <a:noFill/>
        </p:spPr>
        <p:txBody>
          <a:bodyPr wrap="none" rtlCol="0">
            <a:spAutoFit/>
          </a:bodyPr>
          <a:lstStyle/>
          <a:p>
            <a:r>
              <a:rPr lang="nl-NL" i="1"/>
              <a:t>Klik op de afbeelding voor weergave video.</a:t>
            </a:r>
          </a:p>
        </p:txBody>
      </p:sp>
      <p:pic>
        <p:nvPicPr>
          <p:cNvPr id="7" name="Picture 6" descr="Het nieuwe Kasteel | Kasteel.gro | Digitale werkplaats Groningen 2019">
            <a:extLst>
              <a:ext uri="{FF2B5EF4-FFF2-40B4-BE49-F238E27FC236}">
                <a16:creationId xmlns:a16="http://schemas.microsoft.com/office/drawing/2014/main" id="{9348E902-1D1F-4138-8922-EF6E966928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287" y="4889823"/>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28">
            <a:extLst>
              <a:ext uri="{FF2B5EF4-FFF2-40B4-BE49-F238E27FC236}">
                <a16:creationId xmlns:a16="http://schemas.microsoft.com/office/drawing/2014/main" id="{71EDF522-A356-4C9C-9271-EE26F50FA885}"/>
              </a:ext>
            </a:extLst>
          </p:cNvPr>
          <p:cNvSpPr txBox="1"/>
          <p:nvPr/>
        </p:nvSpPr>
        <p:spPr>
          <a:xfrm>
            <a:off x="-23280" y="0"/>
            <a:ext cx="1918922" cy="276999"/>
          </a:xfrm>
          <a:prstGeom prst="rect">
            <a:avLst/>
          </a:prstGeom>
          <a:noFill/>
        </p:spPr>
        <p:txBody>
          <a:bodyPr wrap="square" rtlCol="0">
            <a:spAutoFit/>
          </a:bodyPr>
          <a:lstStyle/>
          <a:p>
            <a:r>
              <a:rPr lang="nl-NL" sz="1200" b="1">
                <a:solidFill>
                  <a:srgbClr val="FCD300"/>
                </a:solidFill>
                <a:latin typeface="Open Sans"/>
                <a:cs typeface="Open Sans"/>
              </a:rPr>
              <a:t>Digitaal </a:t>
            </a:r>
            <a:r>
              <a:rPr lang="nl-NL" sz="1200" b="1">
                <a:latin typeface="Open Sans"/>
                <a:cs typeface="Open Sans"/>
              </a:rPr>
              <a:t>Burgerschap</a:t>
            </a:r>
          </a:p>
        </p:txBody>
      </p:sp>
      <p:pic>
        <p:nvPicPr>
          <p:cNvPr id="4" name="Afbeelding 3" descr="Afbeelding met automaat&#10;&#10;Automatisch gegenereerde beschrijving">
            <a:hlinkClick r:id="rId4"/>
            <a:extLst>
              <a:ext uri="{FF2B5EF4-FFF2-40B4-BE49-F238E27FC236}">
                <a16:creationId xmlns:a16="http://schemas.microsoft.com/office/drawing/2014/main" id="{2FFCF32A-AF52-7F46-6A9C-4B2B411F98F8}"/>
              </a:ext>
            </a:extLst>
          </p:cNvPr>
          <p:cNvPicPr>
            <a:picLocks noChangeAspect="1"/>
          </p:cNvPicPr>
          <p:nvPr/>
        </p:nvPicPr>
        <p:blipFill>
          <a:blip r:embed="rId5"/>
          <a:stretch>
            <a:fillRect/>
          </a:stretch>
        </p:blipFill>
        <p:spPr>
          <a:xfrm>
            <a:off x="1252537" y="742950"/>
            <a:ext cx="6638925" cy="3657600"/>
          </a:xfrm>
          <a:prstGeom prst="rect">
            <a:avLst/>
          </a:prstGeom>
        </p:spPr>
      </p:pic>
    </p:spTree>
    <p:extLst>
      <p:ext uri="{BB962C8B-B14F-4D97-AF65-F5344CB8AC3E}">
        <p14:creationId xmlns:p14="http://schemas.microsoft.com/office/powerpoint/2010/main" val="3277956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9932" y="648148"/>
            <a:ext cx="5029926" cy="523220"/>
          </a:xfrm>
          <a:prstGeom prst="rect">
            <a:avLst/>
          </a:prstGeom>
          <a:noFill/>
        </p:spPr>
        <p:txBody>
          <a:bodyPr wrap="square" rtlCol="0">
            <a:spAutoFit/>
          </a:bodyPr>
          <a:lstStyle/>
          <a:p>
            <a:r>
              <a:rPr lang="nl-NL" sz="2800">
                <a:latin typeface="Bebas Neue Regular"/>
                <a:cs typeface="Open Sans" panose="020B0606030504020204" pitchFamily="34" charset="0"/>
              </a:rPr>
              <a:t>Wat betekent </a:t>
            </a:r>
            <a:r>
              <a:rPr lang="en-GB" sz="2800">
                <a:latin typeface="Bebas Neue Regular"/>
                <a:cs typeface="Open Sans" panose="020B0606030504020204" pitchFamily="34" charset="0"/>
              </a:rPr>
              <a:t>artificial intelligence</a:t>
            </a:r>
            <a:r>
              <a:rPr lang="nl-NL" sz="2800">
                <a:latin typeface="Bebas Neue Regular"/>
                <a:cs typeface="Open Sans" panose="020B0606030504020204" pitchFamily="34" charset="0"/>
              </a:rPr>
              <a:t>?</a:t>
            </a:r>
          </a:p>
        </p:txBody>
      </p:sp>
      <p:pic>
        <p:nvPicPr>
          <p:cNvPr id="17" name="Picture 6" descr="Het nieuwe Kasteel | Kasteel.gro | Digitale werkplaats Groningen 2019">
            <a:extLst>
              <a:ext uri="{FF2B5EF4-FFF2-40B4-BE49-F238E27FC236}">
                <a16:creationId xmlns:a16="http://schemas.microsoft.com/office/drawing/2014/main" id="{E5B13013-2A36-4F4C-AF3F-0C3B8A4F07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287" y="4889823"/>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28">
            <a:extLst>
              <a:ext uri="{FF2B5EF4-FFF2-40B4-BE49-F238E27FC236}">
                <a16:creationId xmlns:a16="http://schemas.microsoft.com/office/drawing/2014/main" id="{1637A62B-DCB2-455C-8583-46677D4D10EB}"/>
              </a:ext>
            </a:extLst>
          </p:cNvPr>
          <p:cNvSpPr txBox="1"/>
          <p:nvPr/>
        </p:nvSpPr>
        <p:spPr>
          <a:xfrm>
            <a:off x="-23280" y="0"/>
            <a:ext cx="1918922" cy="276999"/>
          </a:xfrm>
          <a:prstGeom prst="rect">
            <a:avLst/>
          </a:prstGeom>
          <a:noFill/>
        </p:spPr>
        <p:txBody>
          <a:bodyPr wrap="square" rtlCol="0">
            <a:spAutoFit/>
          </a:bodyPr>
          <a:lstStyle/>
          <a:p>
            <a:r>
              <a:rPr lang="nl-NL" sz="1200" b="1">
                <a:solidFill>
                  <a:srgbClr val="FCD300"/>
                </a:solidFill>
                <a:latin typeface="Open Sans"/>
                <a:cs typeface="Open Sans"/>
              </a:rPr>
              <a:t>Digitaal </a:t>
            </a:r>
            <a:r>
              <a:rPr lang="nl-NL" sz="1200" b="1">
                <a:latin typeface="Open Sans"/>
                <a:cs typeface="Open Sans"/>
              </a:rPr>
              <a:t>Burgerschap</a:t>
            </a:r>
          </a:p>
        </p:txBody>
      </p:sp>
      <p:sp>
        <p:nvSpPr>
          <p:cNvPr id="6" name="Tijdelijke aanduiding voor inhoud 2">
            <a:extLst>
              <a:ext uri="{FF2B5EF4-FFF2-40B4-BE49-F238E27FC236}">
                <a16:creationId xmlns:a16="http://schemas.microsoft.com/office/drawing/2014/main" id="{0A14F381-5982-47E7-86E9-A3011D42DE6E}"/>
              </a:ext>
            </a:extLst>
          </p:cNvPr>
          <p:cNvSpPr txBox="1">
            <a:spLocks/>
          </p:cNvSpPr>
          <p:nvPr/>
        </p:nvSpPr>
        <p:spPr>
          <a:xfrm>
            <a:off x="289932" y="1449870"/>
            <a:ext cx="8575288" cy="3200401"/>
          </a:xfrm>
          <a:prstGeom prst="rect">
            <a:avLst/>
          </a:prstGeom>
        </p:spPr>
        <p:txBody>
          <a:bodyPr vert="horz" lIns="91440" tIns="45720" rIns="91440" bIns="45720" rtlCol="0" anchor="t">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a:lnSpc>
                <a:spcPct val="110000"/>
              </a:lnSpc>
              <a:buClr>
                <a:srgbClr val="FCD300"/>
              </a:buClr>
            </a:pPr>
            <a:r>
              <a:rPr lang="en-GB" sz="1600">
                <a:solidFill>
                  <a:schemeClr val="tx1"/>
                </a:solidFill>
                <a:latin typeface="Open Sans" panose="020B0606030504020204" pitchFamily="34" charset="0"/>
                <a:ea typeface="Open Sans" panose="020B0606030504020204" pitchFamily="34" charset="0"/>
                <a:cs typeface="Open Sans" panose="020B0606030504020204" pitchFamily="34" charset="0"/>
              </a:rPr>
              <a:t>Artificial intelligence </a:t>
            </a:r>
            <a:r>
              <a:rPr lang="nl-NL" sz="1600">
                <a:solidFill>
                  <a:schemeClr val="tx1"/>
                </a:solidFill>
                <a:latin typeface="Open Sans" panose="020B0606030504020204" pitchFamily="34" charset="0"/>
                <a:ea typeface="Open Sans" panose="020B0606030504020204" pitchFamily="34" charset="0"/>
                <a:cs typeface="Open Sans" panose="020B0606030504020204" pitchFamily="34" charset="0"/>
              </a:rPr>
              <a:t>(AI)</a:t>
            </a:r>
          </a:p>
          <a:p>
            <a:pPr>
              <a:lnSpc>
                <a:spcPct val="110000"/>
              </a:lnSpc>
              <a:buClr>
                <a:srgbClr val="FCD300"/>
              </a:buClr>
            </a:pPr>
            <a:r>
              <a:rPr lang="nl-NL" sz="1600">
                <a:solidFill>
                  <a:schemeClr val="tx1"/>
                </a:solidFill>
                <a:latin typeface="Open Sans" panose="020B0606030504020204" pitchFamily="34" charset="0"/>
                <a:ea typeface="Open Sans" panose="020B0606030504020204" pitchFamily="34" charset="0"/>
                <a:cs typeface="Open Sans" panose="020B0606030504020204" pitchFamily="34" charset="0"/>
              </a:rPr>
              <a:t>Artificiële intelligentie (AI)</a:t>
            </a:r>
          </a:p>
          <a:p>
            <a:pPr>
              <a:lnSpc>
                <a:spcPct val="110000"/>
              </a:lnSpc>
              <a:buClr>
                <a:srgbClr val="FCD300"/>
              </a:buClr>
            </a:pPr>
            <a:r>
              <a:rPr lang="nl-NL" sz="1600">
                <a:solidFill>
                  <a:schemeClr val="tx1"/>
                </a:solidFill>
                <a:latin typeface="Open Sans" panose="020B0606030504020204" pitchFamily="34" charset="0"/>
                <a:ea typeface="Open Sans" panose="020B0606030504020204" pitchFamily="34" charset="0"/>
                <a:cs typeface="Open Sans" panose="020B0606030504020204" pitchFamily="34" charset="0"/>
              </a:rPr>
              <a:t>Kunstmatige intelligentie (KI)</a:t>
            </a:r>
          </a:p>
          <a:p>
            <a:pPr>
              <a:lnSpc>
                <a:spcPct val="110000"/>
              </a:lnSpc>
              <a:buClr>
                <a:srgbClr val="FCD300"/>
              </a:buClr>
            </a:pPr>
            <a:endParaRPr lang="nl-NL" sz="160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10000"/>
              </a:lnSpc>
              <a:buClr>
                <a:srgbClr val="FCD300"/>
              </a:buClr>
              <a:buNone/>
            </a:pPr>
            <a:r>
              <a:rPr lang="nl-NL" sz="1600" b="0" i="0">
                <a:solidFill>
                  <a:srgbClr val="282828"/>
                </a:solidFill>
                <a:effectLst/>
                <a:latin typeface="Open Sans" panose="020B0606030504020204" pitchFamily="34" charset="0"/>
                <a:ea typeface="Open Sans" panose="020B0606030504020204" pitchFamily="34" charset="0"/>
                <a:cs typeface="Open Sans" panose="020B0606030504020204" pitchFamily="34" charset="0"/>
              </a:rPr>
              <a:t>Met kunstmatige intelligentie proberen we onze menselijke hersenen na te bootsen. Je leert de computer om niet alleen voorgeprogrammeerde commando’s uit te voeren, maar ook om nieuwe dingen te leren, zoals het herkennen van gezichten of dieren.</a:t>
            </a:r>
            <a:endParaRPr lang="nl-NL" sz="1600">
              <a:latin typeface="Open Sans" panose="020B0606030504020204" pitchFamily="34" charset="0"/>
              <a:ea typeface="Open Sans" panose="020B0606030504020204" pitchFamily="34" charset="0"/>
              <a:cs typeface="Open Sans" panose="020B0606030504020204" pitchFamily="34" charset="0"/>
            </a:endParaRPr>
          </a:p>
          <a:p>
            <a:pPr marL="0" indent="0">
              <a:lnSpc>
                <a:spcPct val="110000"/>
              </a:lnSpc>
              <a:buClr>
                <a:srgbClr val="FCD300"/>
              </a:buClr>
              <a:buNone/>
            </a:pPr>
            <a:endParaRPr lang="nl-NL" sz="16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Rectangle 15">
            <a:extLst>
              <a:ext uri="{FF2B5EF4-FFF2-40B4-BE49-F238E27FC236}">
                <a16:creationId xmlns:a16="http://schemas.microsoft.com/office/drawing/2014/main" id="{91EF54CA-A277-4B4B-884E-CA1522092596}"/>
              </a:ext>
            </a:extLst>
          </p:cNvPr>
          <p:cNvSpPr/>
          <p:nvPr/>
        </p:nvSpPr>
        <p:spPr>
          <a:xfrm rot="16200000" flipH="1">
            <a:off x="2615256" y="-1126317"/>
            <a:ext cx="50737" cy="4544632"/>
          </a:xfrm>
          <a:prstGeom prst="rect">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Afbeelding 9">
            <a:extLst>
              <a:ext uri="{FF2B5EF4-FFF2-40B4-BE49-F238E27FC236}">
                <a16:creationId xmlns:a16="http://schemas.microsoft.com/office/drawing/2014/main" id="{1043B243-B555-4B5B-92EC-3FA9B85F816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5900"/>
                    </a14:imgEffect>
                    <a14:imgEffect>
                      <a14:saturation sat="0"/>
                    </a14:imgEffect>
                    <a14:imgEffect>
                      <a14:brightnessContrast bright="6000"/>
                    </a14:imgEffect>
                  </a14:imgLayer>
                </a14:imgProps>
              </a:ext>
            </a:extLst>
          </a:blip>
          <a:stretch>
            <a:fillRect/>
          </a:stretch>
        </p:blipFill>
        <p:spPr>
          <a:xfrm>
            <a:off x="6124179" y="763858"/>
            <a:ext cx="2049665" cy="2049665"/>
          </a:xfrm>
          <a:prstGeom prst="rect">
            <a:avLst/>
          </a:prstGeom>
        </p:spPr>
      </p:pic>
    </p:spTree>
    <p:extLst>
      <p:ext uri="{BB962C8B-B14F-4D97-AF65-F5344CB8AC3E}">
        <p14:creationId xmlns:p14="http://schemas.microsoft.com/office/powerpoint/2010/main" val="1883055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4243" y="648148"/>
            <a:ext cx="3813584" cy="523220"/>
          </a:xfrm>
          <a:prstGeom prst="rect">
            <a:avLst/>
          </a:prstGeom>
          <a:noFill/>
        </p:spPr>
        <p:txBody>
          <a:bodyPr wrap="square" rtlCol="0">
            <a:spAutoFit/>
          </a:bodyPr>
          <a:lstStyle/>
          <a:p>
            <a:r>
              <a:rPr lang="nl-NL" sz="2800">
                <a:latin typeface="Bebas Neue Regular"/>
                <a:cs typeface="Open Sans" panose="020B0606030504020204" pitchFamily="34" charset="0"/>
              </a:rPr>
              <a:t>Wat is </a:t>
            </a:r>
            <a:r>
              <a:rPr lang="en-GB" sz="2800">
                <a:latin typeface="Bebas Neue Regular"/>
                <a:cs typeface="Open Sans" panose="020B0606030504020204" pitchFamily="34" charset="0"/>
              </a:rPr>
              <a:t>artificial intelligence</a:t>
            </a:r>
            <a:r>
              <a:rPr lang="nl-NL" sz="2800">
                <a:latin typeface="Bebas Neue Regular"/>
                <a:cs typeface="Open Sans" panose="020B0606030504020204" pitchFamily="34" charset="0"/>
              </a:rPr>
              <a:t>?</a:t>
            </a:r>
          </a:p>
        </p:txBody>
      </p:sp>
      <p:pic>
        <p:nvPicPr>
          <p:cNvPr id="17" name="Picture 6" descr="Het nieuwe Kasteel | Kasteel.gro | Digitale werkplaats Groningen 2019">
            <a:extLst>
              <a:ext uri="{FF2B5EF4-FFF2-40B4-BE49-F238E27FC236}">
                <a16:creationId xmlns:a16="http://schemas.microsoft.com/office/drawing/2014/main" id="{E5B13013-2A36-4F4C-AF3F-0C3B8A4F07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287" y="4889823"/>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28">
            <a:extLst>
              <a:ext uri="{FF2B5EF4-FFF2-40B4-BE49-F238E27FC236}">
                <a16:creationId xmlns:a16="http://schemas.microsoft.com/office/drawing/2014/main" id="{1637A62B-DCB2-455C-8583-46677D4D10EB}"/>
              </a:ext>
            </a:extLst>
          </p:cNvPr>
          <p:cNvSpPr txBox="1"/>
          <p:nvPr/>
        </p:nvSpPr>
        <p:spPr>
          <a:xfrm>
            <a:off x="-23280" y="0"/>
            <a:ext cx="1918922" cy="276999"/>
          </a:xfrm>
          <a:prstGeom prst="rect">
            <a:avLst/>
          </a:prstGeom>
          <a:noFill/>
        </p:spPr>
        <p:txBody>
          <a:bodyPr wrap="square" rtlCol="0">
            <a:spAutoFit/>
          </a:bodyPr>
          <a:lstStyle/>
          <a:p>
            <a:r>
              <a:rPr lang="nl-NL" sz="1200" b="1">
                <a:solidFill>
                  <a:srgbClr val="FCD300"/>
                </a:solidFill>
                <a:latin typeface="Open Sans"/>
                <a:cs typeface="Open Sans"/>
              </a:rPr>
              <a:t>Digitaal </a:t>
            </a:r>
            <a:r>
              <a:rPr lang="nl-NL" sz="1200" b="1">
                <a:latin typeface="Open Sans"/>
                <a:cs typeface="Open Sans"/>
              </a:rPr>
              <a:t>Burgerschap</a:t>
            </a:r>
          </a:p>
        </p:txBody>
      </p:sp>
      <p:sp>
        <p:nvSpPr>
          <p:cNvPr id="6" name="Tijdelijke aanduiding voor inhoud 2">
            <a:extLst>
              <a:ext uri="{FF2B5EF4-FFF2-40B4-BE49-F238E27FC236}">
                <a16:creationId xmlns:a16="http://schemas.microsoft.com/office/drawing/2014/main" id="{0A14F381-5982-47E7-86E9-A3011D42DE6E}"/>
              </a:ext>
            </a:extLst>
          </p:cNvPr>
          <p:cNvSpPr txBox="1">
            <a:spLocks/>
          </p:cNvSpPr>
          <p:nvPr/>
        </p:nvSpPr>
        <p:spPr>
          <a:xfrm>
            <a:off x="289933" y="1449870"/>
            <a:ext cx="3702205" cy="3200401"/>
          </a:xfrm>
          <a:prstGeom prst="rect">
            <a:avLst/>
          </a:prstGeom>
        </p:spPr>
        <p:txBody>
          <a:bodyPr vert="horz" lIns="91440" tIns="45720" rIns="91440" bIns="45720" rtlCol="0" anchor="t">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nl-NL" sz="1600">
                <a:solidFill>
                  <a:schemeClr val="tx1"/>
                </a:solidFill>
                <a:latin typeface="Open Sans" panose="020B0606030504020204" pitchFamily="34" charset="0"/>
                <a:ea typeface="Open Sans" panose="020B0606030504020204" pitchFamily="34" charset="0"/>
                <a:cs typeface="Open Sans" panose="020B0606030504020204" pitchFamily="34" charset="0"/>
              </a:rPr>
              <a:t>Het bestaat in de kern uit twee bestanddelen:</a:t>
            </a:r>
          </a:p>
          <a:p>
            <a:pPr marL="457200" indent="-457200">
              <a:buClr>
                <a:srgbClr val="FCD300"/>
              </a:buClr>
              <a:buAutoNum type="arabicParenR"/>
            </a:pPr>
            <a:r>
              <a:rPr lang="nl-NL" sz="1600">
                <a:solidFill>
                  <a:schemeClr val="tx1"/>
                </a:solidFill>
                <a:latin typeface="Open Sans" panose="020B0606030504020204" pitchFamily="34" charset="0"/>
                <a:ea typeface="Open Sans" panose="020B0606030504020204" pitchFamily="34" charset="0"/>
                <a:cs typeface="Open Sans" panose="020B0606030504020204" pitchFamily="34" charset="0"/>
              </a:rPr>
              <a:t>Een zelflerend algoritme</a:t>
            </a:r>
          </a:p>
          <a:p>
            <a:pPr marL="457200" indent="-457200">
              <a:buClr>
                <a:srgbClr val="FCD300"/>
              </a:buClr>
              <a:buAutoNum type="arabicParenR"/>
            </a:pPr>
            <a:r>
              <a:rPr lang="nl-NL" sz="1600">
                <a:solidFill>
                  <a:schemeClr val="tx1"/>
                </a:solidFill>
                <a:latin typeface="Open Sans" panose="020B0606030504020204" pitchFamily="34" charset="0"/>
                <a:ea typeface="Open Sans" panose="020B0606030504020204" pitchFamily="34" charset="0"/>
                <a:cs typeface="Open Sans" panose="020B0606030504020204" pitchFamily="34" charset="0"/>
              </a:rPr>
              <a:t>Data-analyse</a:t>
            </a:r>
          </a:p>
          <a:p>
            <a:endParaRPr lang="nl-NL" sz="160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nl-NL" sz="1600">
                <a:solidFill>
                  <a:schemeClr val="tx1"/>
                </a:solidFill>
                <a:latin typeface="Open Sans" panose="020B0606030504020204" pitchFamily="34" charset="0"/>
                <a:ea typeface="Open Sans" panose="020B0606030504020204" pitchFamily="34" charset="0"/>
                <a:cs typeface="Open Sans" panose="020B0606030504020204" pitchFamily="34" charset="0"/>
              </a:rPr>
              <a:t>Door te leren van hun eigen fouten, leveren machines (of computers) een beter resultaat. Je spreekt dan ook wel van:</a:t>
            </a:r>
            <a:r>
              <a:rPr lang="nl-NL" sz="1600" b="1">
                <a:solidFill>
                  <a:schemeClr val="tx1"/>
                </a:solidFill>
                <a:latin typeface="Open Sans" panose="020B0606030504020204" pitchFamily="34" charset="0"/>
                <a:ea typeface="Open Sans" panose="020B0606030504020204" pitchFamily="34" charset="0"/>
                <a:cs typeface="Open Sans" panose="020B0606030504020204" pitchFamily="34" charset="0"/>
              </a:rPr>
              <a:t> machine </a:t>
            </a:r>
            <a:r>
              <a:rPr lang="nl-NL" sz="1600" b="1" err="1">
                <a:solidFill>
                  <a:schemeClr val="tx1"/>
                </a:solidFill>
                <a:latin typeface="Open Sans" panose="020B0606030504020204" pitchFamily="34" charset="0"/>
                <a:ea typeface="Open Sans" panose="020B0606030504020204" pitchFamily="34" charset="0"/>
                <a:cs typeface="Open Sans" panose="020B0606030504020204" pitchFamily="34" charset="0"/>
              </a:rPr>
              <a:t>learning</a:t>
            </a:r>
            <a:r>
              <a:rPr lang="nl-NL" sz="1600" b="1">
                <a:solidFill>
                  <a:schemeClr val="tx1"/>
                </a:solidFill>
                <a:latin typeface="Open Sans" panose="020B0606030504020204" pitchFamily="34" charset="0"/>
                <a:ea typeface="Open Sans" panose="020B0606030504020204" pitchFamily="34" charset="0"/>
                <a:cs typeface="Open Sans" panose="020B0606030504020204" pitchFamily="34" charset="0"/>
              </a:rPr>
              <a:t>.</a:t>
            </a:r>
            <a:endParaRPr lang="nl-NL" sz="16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Rectangle 15">
            <a:extLst>
              <a:ext uri="{FF2B5EF4-FFF2-40B4-BE49-F238E27FC236}">
                <a16:creationId xmlns:a16="http://schemas.microsoft.com/office/drawing/2014/main" id="{91EF54CA-A277-4B4B-884E-CA1522092596}"/>
              </a:ext>
            </a:extLst>
          </p:cNvPr>
          <p:cNvSpPr/>
          <p:nvPr/>
        </p:nvSpPr>
        <p:spPr>
          <a:xfrm rot="16200000" flipH="1">
            <a:off x="2118176" y="-717457"/>
            <a:ext cx="45719" cy="3702205"/>
          </a:xfrm>
          <a:prstGeom prst="rect">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Afbeelding 2">
            <a:extLst>
              <a:ext uri="{FF2B5EF4-FFF2-40B4-BE49-F238E27FC236}">
                <a16:creationId xmlns:a16="http://schemas.microsoft.com/office/drawing/2014/main" id="{DE5E2229-B2E8-0C79-571C-117752917052}"/>
              </a:ext>
            </a:extLst>
          </p:cNvPr>
          <p:cNvPicPr>
            <a:picLocks noChangeAspect="1"/>
          </p:cNvPicPr>
          <p:nvPr/>
        </p:nvPicPr>
        <p:blipFill>
          <a:blip r:embed="rId4"/>
          <a:stretch>
            <a:fillRect/>
          </a:stretch>
        </p:blipFill>
        <p:spPr>
          <a:xfrm>
            <a:off x="4228678" y="0"/>
            <a:ext cx="4915322" cy="5143500"/>
          </a:xfrm>
          <a:prstGeom prst="rect">
            <a:avLst/>
          </a:prstGeom>
        </p:spPr>
      </p:pic>
    </p:spTree>
    <p:extLst>
      <p:ext uri="{BB962C8B-B14F-4D97-AF65-F5344CB8AC3E}">
        <p14:creationId xmlns:p14="http://schemas.microsoft.com/office/powerpoint/2010/main" val="4017171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2">
            <a:extLst>
              <a:ext uri="{FF2B5EF4-FFF2-40B4-BE49-F238E27FC236}">
                <a16:creationId xmlns:a16="http://schemas.microsoft.com/office/drawing/2014/main" id="{6C150D0C-EAB3-4076-8DAF-316826F5D4C8}"/>
              </a:ext>
            </a:extLst>
          </p:cNvPr>
          <p:cNvSpPr/>
          <p:nvPr/>
        </p:nvSpPr>
        <p:spPr>
          <a:xfrm>
            <a:off x="-6762" y="0"/>
            <a:ext cx="1918922" cy="5143500"/>
          </a:xfrm>
          <a:prstGeom prst="rect">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kstvak 12">
            <a:extLst>
              <a:ext uri="{FF2B5EF4-FFF2-40B4-BE49-F238E27FC236}">
                <a16:creationId xmlns:a16="http://schemas.microsoft.com/office/drawing/2014/main" id="{F840D6E9-D9DB-484B-885A-41CDD5D58ECB}"/>
              </a:ext>
            </a:extLst>
          </p:cNvPr>
          <p:cNvSpPr txBox="1"/>
          <p:nvPr/>
        </p:nvSpPr>
        <p:spPr>
          <a:xfrm>
            <a:off x="0" y="2334642"/>
            <a:ext cx="1895780" cy="461665"/>
          </a:xfrm>
          <a:prstGeom prst="rect">
            <a:avLst/>
          </a:prstGeom>
          <a:noFill/>
        </p:spPr>
        <p:txBody>
          <a:bodyPr wrap="square">
            <a:spAutoFit/>
          </a:bodyPr>
          <a:lstStyle/>
          <a:p>
            <a:pPr algn="ctr"/>
            <a:r>
              <a:rPr lang="nl-NL" sz="2400" b="1" spc="-75">
                <a:latin typeface="Open Sans" panose="020B0606030504020204" pitchFamily="34" charset="0"/>
                <a:ea typeface="Open Sans" panose="020B0606030504020204" pitchFamily="34" charset="0"/>
                <a:cs typeface="Open Sans" panose="020B0606030504020204" pitchFamily="34" charset="0"/>
              </a:rPr>
              <a:t>Opdracht</a:t>
            </a:r>
            <a:endParaRPr lang="nl-NL" sz="2400" b="1">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21">
            <a:extLst>
              <a:ext uri="{FF2B5EF4-FFF2-40B4-BE49-F238E27FC236}">
                <a16:creationId xmlns:a16="http://schemas.microsoft.com/office/drawing/2014/main" id="{DF06821E-8768-4327-A044-FD498CEBB027}"/>
              </a:ext>
            </a:extLst>
          </p:cNvPr>
          <p:cNvSpPr/>
          <p:nvPr/>
        </p:nvSpPr>
        <p:spPr>
          <a:xfrm flipV="1">
            <a:off x="341833" y="2796307"/>
            <a:ext cx="1212113" cy="45719"/>
          </a:xfrm>
          <a:prstGeom prst="rect">
            <a:avLst/>
          </a:prstGeom>
          <a:solidFill>
            <a:srgbClr val="DAAD0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Het nieuwe Kasteel | Kasteel.gro | Digitale werkplaats Groningen 2019">
            <a:extLst>
              <a:ext uri="{FF2B5EF4-FFF2-40B4-BE49-F238E27FC236}">
                <a16:creationId xmlns:a16="http://schemas.microsoft.com/office/drawing/2014/main" id="{E2B0DAEA-A5EF-4CBC-AA24-CA3B0E4DB6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1163" y="4903232"/>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28">
            <a:extLst>
              <a:ext uri="{FF2B5EF4-FFF2-40B4-BE49-F238E27FC236}">
                <a16:creationId xmlns:a16="http://schemas.microsoft.com/office/drawing/2014/main" id="{C287B33B-A068-4C7C-A790-BB363C99FBC3}"/>
              </a:ext>
            </a:extLst>
          </p:cNvPr>
          <p:cNvSpPr txBox="1"/>
          <p:nvPr/>
        </p:nvSpPr>
        <p:spPr>
          <a:xfrm>
            <a:off x="7310144" y="51509"/>
            <a:ext cx="1918922" cy="276999"/>
          </a:xfrm>
          <a:prstGeom prst="rect">
            <a:avLst/>
          </a:prstGeom>
          <a:noFill/>
        </p:spPr>
        <p:txBody>
          <a:bodyPr wrap="square" rtlCol="0">
            <a:spAutoFit/>
          </a:bodyPr>
          <a:lstStyle/>
          <a:p>
            <a:r>
              <a:rPr lang="nl-NL" sz="1200" b="1">
                <a:solidFill>
                  <a:srgbClr val="FCD300"/>
                </a:solidFill>
                <a:latin typeface="Open Sans"/>
                <a:cs typeface="Open Sans"/>
              </a:rPr>
              <a:t>Digitaal </a:t>
            </a:r>
            <a:r>
              <a:rPr lang="nl-NL" sz="1200" b="1">
                <a:latin typeface="Open Sans"/>
                <a:cs typeface="Open Sans"/>
              </a:rPr>
              <a:t>Burgerschap</a:t>
            </a:r>
          </a:p>
        </p:txBody>
      </p:sp>
      <p:sp>
        <p:nvSpPr>
          <p:cNvPr id="12" name="Tekstvak 11">
            <a:extLst>
              <a:ext uri="{FF2B5EF4-FFF2-40B4-BE49-F238E27FC236}">
                <a16:creationId xmlns:a16="http://schemas.microsoft.com/office/drawing/2014/main" id="{51775CD3-9E62-466A-B679-926CB37BECFE}"/>
              </a:ext>
            </a:extLst>
          </p:cNvPr>
          <p:cNvSpPr txBox="1"/>
          <p:nvPr/>
        </p:nvSpPr>
        <p:spPr>
          <a:xfrm>
            <a:off x="2348446" y="1403009"/>
            <a:ext cx="6580648" cy="2862322"/>
          </a:xfrm>
          <a:prstGeom prst="rect">
            <a:avLst/>
          </a:prstGeom>
          <a:noFill/>
        </p:spPr>
        <p:txBody>
          <a:bodyPr wrap="square">
            <a:spAutoFit/>
          </a:bodyPr>
          <a:lstStyle/>
          <a:p>
            <a:pPr marL="285750" indent="-285750">
              <a:buClr>
                <a:srgbClr val="FCD300"/>
              </a:buClr>
              <a:buFont typeface="Arial" panose="020B0604020202020204" pitchFamily="34" charset="0"/>
              <a:buChar char="•"/>
            </a:pPr>
            <a:r>
              <a:rPr lang="nl-NL">
                <a:latin typeface="Open Sans" panose="020B0606030504020204" pitchFamily="34" charset="0"/>
                <a:ea typeface="Open Sans" panose="020B0606030504020204" pitchFamily="34" charset="0"/>
                <a:cs typeface="Open Sans" panose="020B0606030504020204" pitchFamily="34" charset="0"/>
              </a:rPr>
              <a:t>Op de volgende slide staan voorbeelden van producten en diensten die AI bevatten.</a:t>
            </a:r>
          </a:p>
          <a:p>
            <a:pPr marL="285750" indent="-285750">
              <a:buClr>
                <a:srgbClr val="FCD300"/>
              </a:buClr>
              <a:buFont typeface="Arial" panose="020B0604020202020204" pitchFamily="34" charset="0"/>
              <a:buChar char="•"/>
            </a:pPr>
            <a:endParaRPr lang="nl-NL">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CD300"/>
              </a:buClr>
              <a:buFont typeface="Arial" panose="020B0604020202020204" pitchFamily="34" charset="0"/>
              <a:buChar char="•"/>
            </a:pPr>
            <a:r>
              <a:rPr lang="nl-NL">
                <a:latin typeface="Open Sans" panose="020B0606030504020204" pitchFamily="34" charset="0"/>
                <a:ea typeface="Open Sans" panose="020B0606030504020204" pitchFamily="34" charset="0"/>
                <a:cs typeface="Open Sans" panose="020B0606030504020204" pitchFamily="34" charset="0"/>
              </a:rPr>
              <a:t>Vorm een groepje met je klasgenoten en probeer bij één van de voorbeelden een voor- en nadeel van dit product te bedenken.</a:t>
            </a:r>
          </a:p>
          <a:p>
            <a:pPr marL="285750" indent="-285750">
              <a:buClr>
                <a:srgbClr val="FCD300"/>
              </a:buClr>
              <a:buFont typeface="Arial" panose="020B0604020202020204" pitchFamily="34" charset="0"/>
              <a:buChar char="•"/>
            </a:pPr>
            <a:endParaRPr lang="nl-NL">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CD300"/>
              </a:buClr>
              <a:buFont typeface="Arial" panose="020B0604020202020204" pitchFamily="34" charset="0"/>
              <a:buChar char="•"/>
            </a:pPr>
            <a:r>
              <a:rPr lang="nl-NL">
                <a:latin typeface="Open Sans" panose="020B0606030504020204" pitchFamily="34" charset="0"/>
                <a:ea typeface="Open Sans" panose="020B0606030504020204" pitchFamily="34" charset="0"/>
                <a:cs typeface="Open Sans" panose="020B0606030504020204" pitchFamily="34" charset="0"/>
              </a:rPr>
              <a:t>Hiervoor heb je 10 minuten, daarna wordt dit klassikaal besproken.</a:t>
            </a:r>
          </a:p>
          <a:p>
            <a:pPr marL="285750" indent="-285750">
              <a:buClr>
                <a:srgbClr val="FCD300"/>
              </a:buClr>
              <a:buFont typeface="Arial" panose="020B0604020202020204" pitchFamily="34" charset="0"/>
              <a:buChar char="•"/>
            </a:pPr>
            <a:endParaRPr lang="nl-N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9811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E3B4FF89-C45F-4E24-B963-61E855708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7753" y="0"/>
            <a:ext cx="54864" cy="51435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20">
            <a:extLst>
              <a:ext uri="{FF2B5EF4-FFF2-40B4-BE49-F238E27FC236}">
                <a16:creationId xmlns:a16="http://schemas.microsoft.com/office/drawing/2014/main" id="{14F25C03-EF67-4344-8AEA-7B3FA0DED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877" y="0"/>
            <a:ext cx="54864" cy="51435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F74793DE-3651-410B-B243-8F0B1468E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544568" y="-1999107"/>
            <a:ext cx="54864" cy="914171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kstvak 19">
            <a:extLst>
              <a:ext uri="{FF2B5EF4-FFF2-40B4-BE49-F238E27FC236}">
                <a16:creationId xmlns:a16="http://schemas.microsoft.com/office/drawing/2014/main" id="{BC3DF388-3E6F-450B-9AE1-3D9E71A05597}"/>
              </a:ext>
            </a:extLst>
          </p:cNvPr>
          <p:cNvSpPr txBox="1"/>
          <p:nvPr/>
        </p:nvSpPr>
        <p:spPr>
          <a:xfrm>
            <a:off x="1303125" y="0"/>
            <a:ext cx="381297" cy="307777"/>
          </a:xfrm>
          <a:prstGeom prst="rect">
            <a:avLst/>
          </a:prstGeom>
          <a:noFill/>
        </p:spPr>
        <p:txBody>
          <a:bodyPr wrap="square">
            <a:spAutoFit/>
          </a:bodyPr>
          <a:lstStyle/>
          <a:p>
            <a:pPr algn="ctr">
              <a:buClr>
                <a:srgbClr val="FCD300"/>
              </a:buClr>
            </a:pPr>
            <a:r>
              <a:rPr lang="nl-NL" sz="1400">
                <a:latin typeface="Open Sans" panose="020B0606030504020204" pitchFamily="34" charset="0"/>
                <a:ea typeface="Open Sans" panose="020B0606030504020204" pitchFamily="34" charset="0"/>
                <a:cs typeface="Open Sans" panose="020B0606030504020204" pitchFamily="34" charset="0"/>
              </a:rPr>
              <a:t>1</a:t>
            </a:r>
          </a:p>
        </p:txBody>
      </p:sp>
      <p:sp>
        <p:nvSpPr>
          <p:cNvPr id="22" name="Tekstvak 21">
            <a:extLst>
              <a:ext uri="{FF2B5EF4-FFF2-40B4-BE49-F238E27FC236}">
                <a16:creationId xmlns:a16="http://schemas.microsoft.com/office/drawing/2014/main" id="{B46CD053-5597-4719-89A4-0739831A146C}"/>
              </a:ext>
            </a:extLst>
          </p:cNvPr>
          <p:cNvSpPr txBox="1"/>
          <p:nvPr/>
        </p:nvSpPr>
        <p:spPr>
          <a:xfrm>
            <a:off x="4406536" y="-33238"/>
            <a:ext cx="381297" cy="307777"/>
          </a:xfrm>
          <a:prstGeom prst="rect">
            <a:avLst/>
          </a:prstGeom>
          <a:noFill/>
        </p:spPr>
        <p:txBody>
          <a:bodyPr wrap="square">
            <a:spAutoFit/>
          </a:bodyPr>
          <a:lstStyle/>
          <a:p>
            <a:pPr algn="ctr">
              <a:buClr>
                <a:srgbClr val="FCD300"/>
              </a:buClr>
            </a:pPr>
            <a:r>
              <a:rPr lang="en-GB" sz="1400">
                <a:latin typeface="Open Sans" panose="020B0606030504020204" pitchFamily="34" charset="0"/>
                <a:ea typeface="Open Sans" panose="020B0606030504020204" pitchFamily="34" charset="0"/>
                <a:cs typeface="Open Sans" panose="020B0606030504020204" pitchFamily="34" charset="0"/>
              </a:rPr>
              <a:t>2</a:t>
            </a:r>
            <a:endParaRPr lang="nl-NL" sz="1400">
              <a:latin typeface="Open Sans" panose="020B0606030504020204" pitchFamily="34" charset="0"/>
              <a:ea typeface="Open Sans" panose="020B0606030504020204" pitchFamily="34" charset="0"/>
              <a:cs typeface="Open Sans" panose="020B0606030504020204" pitchFamily="34" charset="0"/>
            </a:endParaRPr>
          </a:p>
        </p:txBody>
      </p:sp>
      <p:sp>
        <p:nvSpPr>
          <p:cNvPr id="24" name="Tekstvak 23">
            <a:extLst>
              <a:ext uri="{FF2B5EF4-FFF2-40B4-BE49-F238E27FC236}">
                <a16:creationId xmlns:a16="http://schemas.microsoft.com/office/drawing/2014/main" id="{AFC600CC-2302-4B7B-9EEA-AA5120D123EA}"/>
              </a:ext>
            </a:extLst>
          </p:cNvPr>
          <p:cNvSpPr txBox="1"/>
          <p:nvPr/>
        </p:nvSpPr>
        <p:spPr>
          <a:xfrm>
            <a:off x="7453969" y="-33239"/>
            <a:ext cx="381297" cy="307777"/>
          </a:xfrm>
          <a:prstGeom prst="rect">
            <a:avLst/>
          </a:prstGeom>
          <a:noFill/>
        </p:spPr>
        <p:txBody>
          <a:bodyPr wrap="square">
            <a:spAutoFit/>
          </a:bodyPr>
          <a:lstStyle/>
          <a:p>
            <a:pPr algn="ctr">
              <a:buClr>
                <a:srgbClr val="FCD300"/>
              </a:buClr>
            </a:pPr>
            <a:r>
              <a:rPr lang="en-GB" sz="1400">
                <a:latin typeface="Open Sans" panose="020B0606030504020204" pitchFamily="34" charset="0"/>
                <a:ea typeface="Open Sans" panose="020B0606030504020204" pitchFamily="34" charset="0"/>
                <a:cs typeface="Open Sans" panose="020B0606030504020204" pitchFamily="34" charset="0"/>
              </a:rPr>
              <a:t>3</a:t>
            </a:r>
            <a:endParaRPr lang="nl-NL" sz="1400">
              <a:latin typeface="Open Sans" panose="020B0606030504020204" pitchFamily="34" charset="0"/>
              <a:ea typeface="Open Sans" panose="020B0606030504020204" pitchFamily="34" charset="0"/>
              <a:cs typeface="Open Sans" panose="020B0606030504020204" pitchFamily="34" charset="0"/>
            </a:endParaRPr>
          </a:p>
        </p:txBody>
      </p:sp>
      <p:sp>
        <p:nvSpPr>
          <p:cNvPr id="25" name="Tekstvak 24">
            <a:extLst>
              <a:ext uri="{FF2B5EF4-FFF2-40B4-BE49-F238E27FC236}">
                <a16:creationId xmlns:a16="http://schemas.microsoft.com/office/drawing/2014/main" id="{A1250114-35B3-4472-9BED-983F846BE4B4}"/>
              </a:ext>
            </a:extLst>
          </p:cNvPr>
          <p:cNvSpPr txBox="1"/>
          <p:nvPr/>
        </p:nvSpPr>
        <p:spPr>
          <a:xfrm>
            <a:off x="1357989" y="2564674"/>
            <a:ext cx="381297" cy="307777"/>
          </a:xfrm>
          <a:prstGeom prst="rect">
            <a:avLst/>
          </a:prstGeom>
          <a:noFill/>
        </p:spPr>
        <p:txBody>
          <a:bodyPr wrap="square">
            <a:spAutoFit/>
          </a:bodyPr>
          <a:lstStyle/>
          <a:p>
            <a:pPr algn="ctr">
              <a:buClr>
                <a:srgbClr val="FCD300"/>
              </a:buClr>
            </a:pPr>
            <a:r>
              <a:rPr lang="nl-NL" sz="1400">
                <a:latin typeface="Open Sans" panose="020B0606030504020204" pitchFamily="34" charset="0"/>
                <a:ea typeface="Open Sans" panose="020B0606030504020204" pitchFamily="34" charset="0"/>
                <a:cs typeface="Open Sans" panose="020B0606030504020204" pitchFamily="34" charset="0"/>
              </a:rPr>
              <a:t>4</a:t>
            </a:r>
          </a:p>
        </p:txBody>
      </p:sp>
      <p:sp>
        <p:nvSpPr>
          <p:cNvPr id="26" name="Tekstvak 25">
            <a:extLst>
              <a:ext uri="{FF2B5EF4-FFF2-40B4-BE49-F238E27FC236}">
                <a16:creationId xmlns:a16="http://schemas.microsoft.com/office/drawing/2014/main" id="{6B02788C-5DBC-4ABA-A933-1E1537850445}"/>
              </a:ext>
            </a:extLst>
          </p:cNvPr>
          <p:cNvSpPr txBox="1"/>
          <p:nvPr/>
        </p:nvSpPr>
        <p:spPr>
          <a:xfrm>
            <a:off x="4406536" y="2564673"/>
            <a:ext cx="381297" cy="307777"/>
          </a:xfrm>
          <a:prstGeom prst="rect">
            <a:avLst/>
          </a:prstGeom>
          <a:noFill/>
        </p:spPr>
        <p:txBody>
          <a:bodyPr wrap="square">
            <a:spAutoFit/>
          </a:bodyPr>
          <a:lstStyle/>
          <a:p>
            <a:pPr algn="ctr">
              <a:buClr>
                <a:srgbClr val="FCD300"/>
              </a:buClr>
            </a:pPr>
            <a:r>
              <a:rPr lang="en-GB" sz="1400">
                <a:latin typeface="Open Sans" panose="020B0606030504020204" pitchFamily="34" charset="0"/>
                <a:ea typeface="Open Sans" panose="020B0606030504020204" pitchFamily="34" charset="0"/>
                <a:cs typeface="Open Sans" panose="020B0606030504020204" pitchFamily="34" charset="0"/>
              </a:rPr>
              <a:t>5</a:t>
            </a:r>
            <a:endParaRPr lang="nl-NL" sz="1400">
              <a:latin typeface="Open Sans" panose="020B0606030504020204" pitchFamily="34" charset="0"/>
              <a:ea typeface="Open Sans" panose="020B0606030504020204" pitchFamily="34" charset="0"/>
              <a:cs typeface="Open Sans" panose="020B0606030504020204" pitchFamily="34" charset="0"/>
            </a:endParaRPr>
          </a:p>
        </p:txBody>
      </p:sp>
      <p:sp>
        <p:nvSpPr>
          <p:cNvPr id="27" name="Tekstvak 26">
            <a:extLst>
              <a:ext uri="{FF2B5EF4-FFF2-40B4-BE49-F238E27FC236}">
                <a16:creationId xmlns:a16="http://schemas.microsoft.com/office/drawing/2014/main" id="{1C3C169C-6B60-4405-94CC-ACFC299804F7}"/>
              </a:ext>
            </a:extLst>
          </p:cNvPr>
          <p:cNvSpPr txBox="1"/>
          <p:nvPr/>
        </p:nvSpPr>
        <p:spPr>
          <a:xfrm>
            <a:off x="7455047" y="2563184"/>
            <a:ext cx="381297" cy="307777"/>
          </a:xfrm>
          <a:prstGeom prst="rect">
            <a:avLst/>
          </a:prstGeom>
          <a:noFill/>
        </p:spPr>
        <p:txBody>
          <a:bodyPr wrap="square">
            <a:spAutoFit/>
          </a:bodyPr>
          <a:lstStyle/>
          <a:p>
            <a:pPr algn="ctr">
              <a:buClr>
                <a:srgbClr val="FCD300"/>
              </a:buClr>
            </a:pPr>
            <a:r>
              <a:rPr lang="en-GB" sz="1400">
                <a:latin typeface="Open Sans" panose="020B0606030504020204" pitchFamily="34" charset="0"/>
                <a:ea typeface="Open Sans" panose="020B0606030504020204" pitchFamily="34" charset="0"/>
                <a:cs typeface="Open Sans" panose="020B0606030504020204" pitchFamily="34" charset="0"/>
              </a:rPr>
              <a:t>6</a:t>
            </a:r>
            <a:endParaRPr lang="nl-NL" sz="1400">
              <a:latin typeface="Open Sans" panose="020B0606030504020204" pitchFamily="34" charset="0"/>
              <a:ea typeface="Open Sans" panose="020B0606030504020204" pitchFamily="34" charset="0"/>
              <a:cs typeface="Open Sans" panose="020B0606030504020204" pitchFamily="34" charset="0"/>
            </a:endParaRPr>
          </a:p>
        </p:txBody>
      </p:sp>
      <p:pic>
        <p:nvPicPr>
          <p:cNvPr id="4" name="Afbeelding 3" descr="Afbeelding met vloer, binnen, elektronica&#10;&#10;Automatisch gegenereerde beschrijving">
            <a:extLst>
              <a:ext uri="{FF2B5EF4-FFF2-40B4-BE49-F238E27FC236}">
                <a16:creationId xmlns:a16="http://schemas.microsoft.com/office/drawing/2014/main" id="{ADB39FC6-EC98-6486-87C8-4D4749200037}"/>
              </a:ext>
            </a:extLst>
          </p:cNvPr>
          <p:cNvPicPr>
            <a:picLocks noChangeAspect="1"/>
          </p:cNvPicPr>
          <p:nvPr/>
        </p:nvPicPr>
        <p:blipFill>
          <a:blip r:embed="rId3"/>
          <a:stretch>
            <a:fillRect/>
          </a:stretch>
        </p:blipFill>
        <p:spPr>
          <a:xfrm>
            <a:off x="364628" y="241300"/>
            <a:ext cx="2305050" cy="2057400"/>
          </a:xfrm>
          <a:prstGeom prst="rect">
            <a:avLst/>
          </a:prstGeom>
        </p:spPr>
      </p:pic>
      <p:pic>
        <p:nvPicPr>
          <p:cNvPr id="7" name="Afbeelding 6" descr="Afbeelding met auto, boom, buiten, transport&#10;&#10;Automatisch gegenereerde beschrijving">
            <a:extLst>
              <a:ext uri="{FF2B5EF4-FFF2-40B4-BE49-F238E27FC236}">
                <a16:creationId xmlns:a16="http://schemas.microsoft.com/office/drawing/2014/main" id="{AC89AD57-367D-DA4C-DB19-D404BDAA54BB}"/>
              </a:ext>
            </a:extLst>
          </p:cNvPr>
          <p:cNvPicPr>
            <a:picLocks noChangeAspect="1"/>
          </p:cNvPicPr>
          <p:nvPr/>
        </p:nvPicPr>
        <p:blipFill>
          <a:blip r:embed="rId4"/>
          <a:stretch>
            <a:fillRect/>
          </a:stretch>
        </p:blipFill>
        <p:spPr>
          <a:xfrm>
            <a:off x="3498274" y="231775"/>
            <a:ext cx="2114550" cy="2066925"/>
          </a:xfrm>
          <a:prstGeom prst="rect">
            <a:avLst/>
          </a:prstGeom>
        </p:spPr>
      </p:pic>
      <p:pic>
        <p:nvPicPr>
          <p:cNvPr id="10" name="Afbeelding 9">
            <a:extLst>
              <a:ext uri="{FF2B5EF4-FFF2-40B4-BE49-F238E27FC236}">
                <a16:creationId xmlns:a16="http://schemas.microsoft.com/office/drawing/2014/main" id="{5FB1630D-A71E-D18F-14DF-079EEB0AE750}"/>
              </a:ext>
            </a:extLst>
          </p:cNvPr>
          <p:cNvPicPr>
            <a:picLocks noChangeAspect="1"/>
          </p:cNvPicPr>
          <p:nvPr/>
        </p:nvPicPr>
        <p:blipFill>
          <a:blip r:embed="rId5"/>
          <a:stretch>
            <a:fillRect/>
          </a:stretch>
        </p:blipFill>
        <p:spPr>
          <a:xfrm>
            <a:off x="6494274" y="248771"/>
            <a:ext cx="2314898" cy="2067213"/>
          </a:xfrm>
          <a:prstGeom prst="rect">
            <a:avLst/>
          </a:prstGeom>
        </p:spPr>
      </p:pic>
      <p:pic>
        <p:nvPicPr>
          <p:cNvPr id="15" name="Afbeelding 14">
            <a:extLst>
              <a:ext uri="{FF2B5EF4-FFF2-40B4-BE49-F238E27FC236}">
                <a16:creationId xmlns:a16="http://schemas.microsoft.com/office/drawing/2014/main" id="{125E34DE-FE97-2B6E-1D57-DBB8FC678AED}"/>
              </a:ext>
            </a:extLst>
          </p:cNvPr>
          <p:cNvPicPr>
            <a:picLocks noChangeAspect="1"/>
          </p:cNvPicPr>
          <p:nvPr/>
        </p:nvPicPr>
        <p:blipFill>
          <a:blip r:embed="rId6"/>
          <a:stretch>
            <a:fillRect/>
          </a:stretch>
        </p:blipFill>
        <p:spPr>
          <a:xfrm>
            <a:off x="617921" y="2852095"/>
            <a:ext cx="2085975" cy="2066925"/>
          </a:xfrm>
          <a:prstGeom prst="rect">
            <a:avLst/>
          </a:prstGeom>
        </p:spPr>
      </p:pic>
      <p:pic>
        <p:nvPicPr>
          <p:cNvPr id="21" name="Afbeelding 20" descr="Afbeelding met binnen, wit, speelgoed, pop&#10;&#10;Automatisch gegenereerde beschrijving">
            <a:extLst>
              <a:ext uri="{FF2B5EF4-FFF2-40B4-BE49-F238E27FC236}">
                <a16:creationId xmlns:a16="http://schemas.microsoft.com/office/drawing/2014/main" id="{3478DB88-2F3E-2D92-7B17-C283364A1892}"/>
              </a:ext>
            </a:extLst>
          </p:cNvPr>
          <p:cNvPicPr>
            <a:picLocks noChangeAspect="1"/>
          </p:cNvPicPr>
          <p:nvPr/>
        </p:nvPicPr>
        <p:blipFill>
          <a:blip r:embed="rId7"/>
          <a:stretch>
            <a:fillRect/>
          </a:stretch>
        </p:blipFill>
        <p:spPr>
          <a:xfrm>
            <a:off x="3519487" y="2889438"/>
            <a:ext cx="2105025" cy="2066925"/>
          </a:xfrm>
          <a:prstGeom prst="rect">
            <a:avLst/>
          </a:prstGeom>
        </p:spPr>
      </p:pic>
      <p:pic>
        <p:nvPicPr>
          <p:cNvPr id="28" name="Afbeelding 27" descr="Afbeelding met tekst, bibliotheek, vloer, magazijn&#10;&#10;Automatisch gegenereerde beschrijving">
            <a:extLst>
              <a:ext uri="{FF2B5EF4-FFF2-40B4-BE49-F238E27FC236}">
                <a16:creationId xmlns:a16="http://schemas.microsoft.com/office/drawing/2014/main" id="{9664AE5A-034E-4F5A-99DD-45AD87FBBA7B}"/>
              </a:ext>
            </a:extLst>
          </p:cNvPr>
          <p:cNvPicPr>
            <a:picLocks noChangeAspect="1"/>
          </p:cNvPicPr>
          <p:nvPr/>
        </p:nvPicPr>
        <p:blipFill>
          <a:blip r:embed="rId8"/>
          <a:stretch>
            <a:fillRect/>
          </a:stretch>
        </p:blipFill>
        <p:spPr>
          <a:xfrm>
            <a:off x="6553449" y="2889438"/>
            <a:ext cx="2171700" cy="2066925"/>
          </a:xfrm>
          <a:prstGeom prst="rect">
            <a:avLst/>
          </a:prstGeom>
        </p:spPr>
      </p:pic>
    </p:spTree>
    <p:extLst>
      <p:ext uri="{BB962C8B-B14F-4D97-AF65-F5344CB8AC3E}">
        <p14:creationId xmlns:p14="http://schemas.microsoft.com/office/powerpoint/2010/main" val="3237102957"/>
      </p:ext>
    </p:extLst>
  </p:cSld>
  <p:clrMapOvr>
    <a:masterClrMapping/>
  </p:clrMapOvr>
</p:sld>
</file>

<file path=ppt/theme/theme1.xml><?xml version="1.0" encoding="utf-8"?>
<a:theme xmlns:a="http://schemas.openxmlformats.org/drawingml/2006/main" name="Office Theme">
  <a:themeElements>
    <a:clrScheme name="Aangepast 1">
      <a:dk1>
        <a:sysClr val="windowText" lastClr="000000"/>
      </a:dk1>
      <a:lt1>
        <a:sysClr val="window" lastClr="FFFFFF"/>
      </a:lt1>
      <a:dk2>
        <a:srgbClr val="8496B0"/>
      </a:dk2>
      <a:lt2>
        <a:srgbClr val="E7E6E6"/>
      </a:lt2>
      <a:accent1>
        <a:srgbClr val="000000"/>
      </a:accent1>
      <a:accent2>
        <a:srgbClr val="ED7D31"/>
      </a:accent2>
      <a:accent3>
        <a:srgbClr val="A5A5A5"/>
      </a:accent3>
      <a:accent4>
        <a:srgbClr val="000000"/>
      </a:accent4>
      <a:accent5>
        <a:srgbClr val="000000"/>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4ED6E9FCE191479359C05D88A372A6" ma:contentTypeVersion="42" ma:contentTypeDescription="Een nieuw document maken." ma:contentTypeScope="" ma:versionID="e0c156fbc5f05f38d3c04746fa4d19bf">
  <xsd:schema xmlns:xsd="http://www.w3.org/2001/XMLSchema" xmlns:xs="http://www.w3.org/2001/XMLSchema" xmlns:p="http://schemas.microsoft.com/office/2006/metadata/properties" xmlns:ns2="90ed0bb7-21c4-4f64-a81e-213c1120bb52" xmlns:ns3="29155f51-7762-430c-9a21-f70f21876669" targetNamespace="http://schemas.microsoft.com/office/2006/metadata/properties" ma:root="true" ma:fieldsID="5c960513d6de3497cf0077e4bf344601" ns2:_="" ns3:_="">
    <xsd:import namespace="90ed0bb7-21c4-4f64-a81e-213c1120bb52"/>
    <xsd:import namespace="29155f51-7762-430c-9a21-f70f2187666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DateTaken" minOccurs="0"/>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Teachers" minOccurs="0"/>
                <xsd:element ref="ns2:Students" minOccurs="0"/>
                <xsd:element ref="ns2:Student_Groups" minOccurs="0"/>
                <xsd:element ref="ns2:Distribution_Groups" minOccurs="0"/>
                <xsd:element ref="ns2:LMS_Mappings" minOccurs="0"/>
                <xsd:element ref="ns2:Invited_Teachers" minOccurs="0"/>
                <xsd:element ref="ns2:Invited_Students" minOccurs="0"/>
                <xsd:element ref="ns2:Self_Registration_Enabled" minOccurs="0"/>
                <xsd:element ref="ns2:Has_Teacher_Only_SectionGroup" minOccurs="0"/>
                <xsd:element ref="ns2:Is_Collaboration_Space_Locked" minOccurs="0"/>
                <xsd:element ref="ns2:IsNotebookLocked" minOccurs="0"/>
                <xsd:element ref="ns2:Leaders" minOccurs="0"/>
                <xsd:element ref="ns2:Members" minOccurs="0"/>
                <xsd:element ref="ns2:Member_Groups" minOccurs="0"/>
                <xsd:element ref="ns2:Invited_Leaders" minOccurs="0"/>
                <xsd:element ref="ns2:Invited_Members" minOccurs="0"/>
                <xsd:element ref="ns2:Has_Leaders_Only_SectionGroup"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ed0bb7-21c4-4f64-a81e-213c1120bb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NotebookType" ma:index="14" nillable="true" ma:displayName="Notebook Type" ma:internalName="NotebookType">
      <xsd:simpleType>
        <xsd:restriction base="dms:Text"/>
      </xsd:simpleType>
    </xsd:element>
    <xsd:element name="FolderType" ma:index="15" nillable="true" ma:displayName="Folder Type" ma:internalName="FolderType">
      <xsd:simpleType>
        <xsd:restriction base="dms:Text"/>
      </xsd:simpleType>
    </xsd:element>
    <xsd:element name="CultureName" ma:index="16" nillable="true" ma:displayName="Culture Name" ma:internalName="CultureName">
      <xsd:simpleType>
        <xsd:restriction base="dms:Text"/>
      </xsd:simpleType>
    </xsd:element>
    <xsd:element name="AppVersion" ma:index="17" nillable="true" ma:displayName="App Version" ma:internalName="AppVersion">
      <xsd:simpleType>
        <xsd:restriction base="dms:Text"/>
      </xsd:simpleType>
    </xsd:element>
    <xsd:element name="TeamsChannelId" ma:index="18" nillable="true" ma:displayName="Teams Channel Id" ma:internalName="TeamsChannelId">
      <xsd:simpleType>
        <xsd:restriction base="dms:Text"/>
      </xsd:simpleType>
    </xsd:element>
    <xsd:element name="Owner" ma:index="19"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20" nillable="true" ma:displayName="Math Settings" ma:internalName="Math_Settings">
      <xsd:simpleType>
        <xsd:restriction base="dms:Text"/>
      </xsd:simpleType>
    </xsd:element>
    <xsd:element name="DefaultSectionNames" ma:index="21" nillable="true" ma:displayName="Default Section Names" ma:internalName="DefaultSectionNames">
      <xsd:simpleType>
        <xsd:restriction base="dms:Note">
          <xsd:maxLength value="255"/>
        </xsd:restriction>
      </xsd:simpleType>
    </xsd:element>
    <xsd:element name="Templates" ma:index="22" nillable="true" ma:displayName="Templates" ma:internalName="Templates">
      <xsd:simpleType>
        <xsd:restriction base="dms:Note">
          <xsd:maxLength value="255"/>
        </xsd:restriction>
      </xsd:simpleType>
    </xsd:element>
    <xsd:element name="Teachers" ma:index="23"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4"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5"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6" nillable="true" ma:displayName="Distribution Groups" ma:internalName="Distribution_Groups">
      <xsd:simpleType>
        <xsd:restriction base="dms:Note">
          <xsd:maxLength value="255"/>
        </xsd:restriction>
      </xsd:simpleType>
    </xsd:element>
    <xsd:element name="LMS_Mappings" ma:index="27" nillable="true" ma:displayName="LMS Mappings" ma:internalName="LMS_Mappings">
      <xsd:simpleType>
        <xsd:restriction base="dms:Note">
          <xsd:maxLength value="255"/>
        </xsd:restriction>
      </xsd:simpleType>
    </xsd:element>
    <xsd:element name="Invited_Teachers" ma:index="28" nillable="true" ma:displayName="Invited Teachers" ma:internalName="Invited_Teachers">
      <xsd:simpleType>
        <xsd:restriction base="dms:Note">
          <xsd:maxLength value="255"/>
        </xsd:restriction>
      </xsd:simpleType>
    </xsd:element>
    <xsd:element name="Invited_Students" ma:index="29" nillable="true" ma:displayName="Invited Students" ma:internalName="Invited_Students">
      <xsd:simpleType>
        <xsd:restriction base="dms:Note">
          <xsd:maxLength value="255"/>
        </xsd:restriction>
      </xsd:simpleType>
    </xsd:element>
    <xsd:element name="Self_Registration_Enabled" ma:index="30" nillable="true" ma:displayName="Self Registration Enabled" ma:internalName="Self_Registration_Enabled">
      <xsd:simpleType>
        <xsd:restriction base="dms:Boolean"/>
      </xsd:simpleType>
    </xsd:element>
    <xsd:element name="Has_Teacher_Only_SectionGroup" ma:index="31" nillable="true" ma:displayName="Has Teacher Only SectionGroup" ma:internalName="Has_Teacher_Only_SectionGroup">
      <xsd:simpleType>
        <xsd:restriction base="dms:Boolean"/>
      </xsd:simpleType>
    </xsd:element>
    <xsd:element name="Is_Collaboration_Space_Locked" ma:index="32" nillable="true" ma:displayName="Is Collaboration Space Locked" ma:internalName="Is_Collaboration_Space_Locked">
      <xsd:simpleType>
        <xsd:restriction base="dms:Boolean"/>
      </xsd:simpleType>
    </xsd:element>
    <xsd:element name="IsNotebookLocked" ma:index="33" nillable="true" ma:displayName="Is Notebook Locked" ma:internalName="IsNotebookLocked">
      <xsd:simpleType>
        <xsd:restriction base="dms:Boolean"/>
      </xsd:simpleType>
    </xsd:element>
    <xsd:element name="Leaders" ma:index="34"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35"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36"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Leaders" ma:index="37" nillable="true" ma:displayName="Invited Leaders" ma:internalName="Invited_Leaders">
      <xsd:simpleType>
        <xsd:restriction base="dms:Note">
          <xsd:maxLength value="255"/>
        </xsd:restriction>
      </xsd:simpleType>
    </xsd:element>
    <xsd:element name="Invited_Members" ma:index="38" nillable="true" ma:displayName="Invited Members" ma:internalName="Invited_Members">
      <xsd:simpleType>
        <xsd:restriction base="dms:Note">
          <xsd:maxLength value="255"/>
        </xsd:restriction>
      </xsd:simpleType>
    </xsd:element>
    <xsd:element name="Has_Leaders_Only_SectionGroup" ma:index="39" nillable="true" ma:displayName="Has Leaders Only SectionGroup" ma:internalName="Has_Leaders_Only_SectionGroup">
      <xsd:simpleType>
        <xsd:restriction base="dms:Boolean"/>
      </xsd:simpleType>
    </xsd:element>
    <xsd:element name="MediaServiceGenerationTime" ma:index="40" nillable="true" ma:displayName="MediaServiceGenerationTime" ma:hidden="true" ma:internalName="MediaServiceGenerationTime" ma:readOnly="true">
      <xsd:simpleType>
        <xsd:restriction base="dms:Text"/>
      </xsd:simpleType>
    </xsd:element>
    <xsd:element name="MediaServiceEventHashCode" ma:index="41" nillable="true" ma:displayName="MediaServiceEventHashCode" ma:hidden="true" ma:internalName="MediaServiceEventHashCode" ma:readOnly="true">
      <xsd:simpleType>
        <xsd:restriction base="dms:Text"/>
      </xsd:simpleType>
    </xsd:element>
    <xsd:element name="MediaServiceOCR" ma:index="42" nillable="true" ma:displayName="Extracted Text" ma:internalName="MediaServiceOCR" ma:readOnly="true">
      <xsd:simpleType>
        <xsd:restriction base="dms:Note">
          <xsd:maxLength value="255"/>
        </xsd:restriction>
      </xsd:simpleType>
    </xsd:element>
    <xsd:element name="MediaServiceAutoKeyPoints" ma:index="43" nillable="true" ma:displayName="MediaServiceAutoKeyPoints" ma:hidden="true" ma:internalName="MediaServiceAutoKeyPoints" ma:readOnly="true">
      <xsd:simpleType>
        <xsd:restriction base="dms:Note"/>
      </xsd:simpleType>
    </xsd:element>
    <xsd:element name="MediaServiceKeyPoints" ma:index="44" nillable="true" ma:displayName="KeyPoints" ma:internalName="MediaServiceKeyPoints" ma:readOnly="true">
      <xsd:simpleType>
        <xsd:restriction base="dms:Note">
          <xsd:maxLength value="255"/>
        </xsd:restriction>
      </xsd:simpleType>
    </xsd:element>
    <xsd:element name="MediaLengthInSeconds" ma:index="45" nillable="true" ma:displayName="Length (seconds)" ma:internalName="MediaLengthInSeconds" ma:readOnly="true">
      <xsd:simpleType>
        <xsd:restriction base="dms:Unknown"/>
      </xsd:simpleType>
    </xsd:element>
    <xsd:element name="lcf76f155ced4ddcb4097134ff3c332f" ma:index="47" nillable="true" ma:taxonomy="true" ma:internalName="lcf76f155ced4ddcb4097134ff3c332f" ma:taxonomyFieldName="MediaServiceImageTags" ma:displayName="Afbeeldingtags" ma:readOnly="false" ma:fieldId="{5cf76f15-5ced-4ddc-b409-7134ff3c332f}" ma:taxonomyMulti="true" ma:sspId="cc591582-5716-4c7b-ae58-80bd828370e4" ma:termSetId="09814cd3-568e-fe90-9814-8d621ff8fb84" ma:anchorId="fba54fb3-c3e1-fe81-a776-ca4b69148c4d" ma:open="true" ma:isKeyword="false">
      <xsd:complexType>
        <xsd:sequence>
          <xsd:element ref="pc:Terms" minOccurs="0" maxOccurs="1"/>
        </xsd:sequence>
      </xsd:complexType>
    </xsd:element>
    <xsd:element name="MediaServiceLocation" ma:index="4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9155f51-7762-430c-9a21-f70f21876669"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48" nillable="true" ma:displayName="Taxonomy Catch All Column" ma:hidden="true" ma:list="{d5a5f0b5-4120-4702-b09c-47725e8ef84b}" ma:internalName="TaxCatchAll" ma:showField="CatchAllData" ma:web="29155f51-7762-430c-9a21-f70f2187666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nvited_Leaders xmlns="90ed0bb7-21c4-4f64-a81e-213c1120bb52" xsi:nil="true"/>
    <NotebookType xmlns="90ed0bb7-21c4-4f64-a81e-213c1120bb52" xsi:nil="true"/>
    <FolderType xmlns="90ed0bb7-21c4-4f64-a81e-213c1120bb52" xsi:nil="true"/>
    <Student_Groups xmlns="90ed0bb7-21c4-4f64-a81e-213c1120bb52">
      <UserInfo>
        <DisplayName/>
        <AccountId xsi:nil="true"/>
        <AccountType/>
      </UserInfo>
    </Student_Groups>
    <TaxCatchAll xmlns="29155f51-7762-430c-9a21-f70f21876669" xsi:nil="true"/>
    <TeamsChannelId xmlns="90ed0bb7-21c4-4f64-a81e-213c1120bb52" xsi:nil="true"/>
    <Students xmlns="90ed0bb7-21c4-4f64-a81e-213c1120bb52">
      <UserInfo>
        <DisplayName/>
        <AccountId xsi:nil="true"/>
        <AccountType/>
      </UserInfo>
    </Students>
    <Distribution_Groups xmlns="90ed0bb7-21c4-4f64-a81e-213c1120bb52" xsi:nil="true"/>
    <DefaultSectionNames xmlns="90ed0bb7-21c4-4f64-a81e-213c1120bb52" xsi:nil="true"/>
    <Is_Collaboration_Space_Locked xmlns="90ed0bb7-21c4-4f64-a81e-213c1120bb52" xsi:nil="true"/>
    <AppVersion xmlns="90ed0bb7-21c4-4f64-a81e-213c1120bb52" xsi:nil="true"/>
    <Invited_Students xmlns="90ed0bb7-21c4-4f64-a81e-213c1120bb52" xsi:nil="true"/>
    <IsNotebookLocked xmlns="90ed0bb7-21c4-4f64-a81e-213c1120bb52" xsi:nil="true"/>
    <Math_Settings xmlns="90ed0bb7-21c4-4f64-a81e-213c1120bb52" xsi:nil="true"/>
    <Self_Registration_Enabled xmlns="90ed0bb7-21c4-4f64-a81e-213c1120bb52" xsi:nil="true"/>
    <Has_Teacher_Only_SectionGroup xmlns="90ed0bb7-21c4-4f64-a81e-213c1120bb52" xsi:nil="true"/>
    <Members xmlns="90ed0bb7-21c4-4f64-a81e-213c1120bb52">
      <UserInfo>
        <DisplayName/>
        <AccountId xsi:nil="true"/>
        <AccountType/>
      </UserInfo>
    </Members>
    <Invited_Members xmlns="90ed0bb7-21c4-4f64-a81e-213c1120bb52" xsi:nil="true"/>
    <Invited_Teachers xmlns="90ed0bb7-21c4-4f64-a81e-213c1120bb52" xsi:nil="true"/>
    <Teachers xmlns="90ed0bb7-21c4-4f64-a81e-213c1120bb52">
      <UserInfo>
        <DisplayName/>
        <AccountId xsi:nil="true"/>
        <AccountType/>
      </UserInfo>
    </Teachers>
    <lcf76f155ced4ddcb4097134ff3c332f xmlns="90ed0bb7-21c4-4f64-a81e-213c1120bb52">
      <Terms xmlns="http://schemas.microsoft.com/office/infopath/2007/PartnerControls"/>
    </lcf76f155ced4ddcb4097134ff3c332f>
    <Templates xmlns="90ed0bb7-21c4-4f64-a81e-213c1120bb52" xsi:nil="true"/>
    <Member_Groups xmlns="90ed0bb7-21c4-4f64-a81e-213c1120bb52">
      <UserInfo>
        <DisplayName/>
        <AccountId xsi:nil="true"/>
        <AccountType/>
      </UserInfo>
    </Member_Groups>
    <Has_Leaders_Only_SectionGroup xmlns="90ed0bb7-21c4-4f64-a81e-213c1120bb52" xsi:nil="true"/>
    <LMS_Mappings xmlns="90ed0bb7-21c4-4f64-a81e-213c1120bb52" xsi:nil="true"/>
    <CultureName xmlns="90ed0bb7-21c4-4f64-a81e-213c1120bb52" xsi:nil="true"/>
    <Owner xmlns="90ed0bb7-21c4-4f64-a81e-213c1120bb52">
      <UserInfo>
        <DisplayName/>
        <AccountId xsi:nil="true"/>
        <AccountType/>
      </UserInfo>
    </Owner>
    <Leaders xmlns="90ed0bb7-21c4-4f64-a81e-213c1120bb52">
      <UserInfo>
        <DisplayName/>
        <AccountId xsi:nil="true"/>
        <AccountType/>
      </UserInfo>
    </Leaders>
    <MediaLengthInSeconds xmlns="90ed0bb7-21c4-4f64-a81e-213c1120bb52" xsi:nil="true"/>
    <SharedWithUsers xmlns="29155f51-7762-430c-9a21-f70f21876669">
      <UserInfo>
        <DisplayName/>
        <AccountId xsi:nil="true"/>
        <AccountType/>
      </UserInfo>
    </SharedWithUsers>
  </documentManagement>
</p:properties>
</file>

<file path=customXml/itemProps1.xml><?xml version="1.0" encoding="utf-8"?>
<ds:datastoreItem xmlns:ds="http://schemas.openxmlformats.org/officeDocument/2006/customXml" ds:itemID="{B0776787-00C0-49DB-A265-C70643E11878}">
  <ds:schemaRefs>
    <ds:schemaRef ds:uri="29155f51-7762-430c-9a21-f70f21876669"/>
    <ds:schemaRef ds:uri="90ed0bb7-21c4-4f64-a81e-213c1120bb5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A982BA0-A796-4D7D-845F-062FBCB973F8}">
  <ds:schemaRefs>
    <ds:schemaRef ds:uri="http://schemas.microsoft.com/sharepoint/v3/contenttype/forms"/>
  </ds:schemaRefs>
</ds:datastoreItem>
</file>

<file path=customXml/itemProps3.xml><?xml version="1.0" encoding="utf-8"?>
<ds:datastoreItem xmlns:ds="http://schemas.openxmlformats.org/officeDocument/2006/customXml" ds:itemID="{5FAE1D13-1331-49E7-BE68-C06003A811F6}">
  <ds:schemaRefs>
    <ds:schemaRef ds:uri="29155f51-7762-430c-9a21-f70f21876669"/>
    <ds:schemaRef ds:uri="90ed0bb7-21c4-4f64-a81e-213c1120bb5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12</TotalTime>
  <Words>2094</Words>
  <Application>Microsoft Office PowerPoint</Application>
  <PresentationFormat>Diavoorstelling (16:9)</PresentationFormat>
  <Paragraphs>193</Paragraphs>
  <Slides>17</Slides>
  <Notes>17</Notes>
  <HiddenSlides>0</HiddenSlides>
  <MMClips>0</MMClips>
  <ScaleCrop>false</ScaleCrop>
  <HeadingPairs>
    <vt:vector size="6" baseType="variant">
      <vt:variant>
        <vt:lpstr>Gebruikte lettertypen</vt:lpstr>
      </vt:variant>
      <vt:variant>
        <vt:i4>13</vt:i4>
      </vt:variant>
      <vt:variant>
        <vt:lpstr>Thema</vt:lpstr>
      </vt:variant>
      <vt:variant>
        <vt:i4>1</vt:i4>
      </vt:variant>
      <vt:variant>
        <vt:lpstr>Diatitels</vt:lpstr>
      </vt:variant>
      <vt:variant>
        <vt:i4>17</vt:i4>
      </vt:variant>
    </vt:vector>
  </HeadingPairs>
  <TitlesOfParts>
    <vt:vector size="31" baseType="lpstr">
      <vt:lpstr>ARegular</vt:lpstr>
      <vt:lpstr>arial</vt:lpstr>
      <vt:lpstr>arial</vt:lpstr>
      <vt:lpstr>Bebas Neue</vt:lpstr>
      <vt:lpstr>Bebas Neue Book</vt:lpstr>
      <vt:lpstr>Bebas Neue Regular</vt:lpstr>
      <vt:lpstr>Calibri</vt:lpstr>
      <vt:lpstr>Open Sans</vt:lpstr>
      <vt:lpstr>Open Sans Light</vt:lpstr>
      <vt:lpstr>Roboto</vt:lpstr>
      <vt:lpstr>TTCommonsPro</vt:lpstr>
      <vt:lpstr>Wingdings</vt:lpstr>
      <vt:lpstr>Wingdings 2</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sundaylab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adytia purwo</dc:creator>
  <cp:lastModifiedBy>Leo van Ast</cp:lastModifiedBy>
  <cp:revision>1</cp:revision>
  <dcterms:created xsi:type="dcterms:W3CDTF">2018-07-19T01:14:27Z</dcterms:created>
  <dcterms:modified xsi:type="dcterms:W3CDTF">2023-01-25T20:04:50Z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0x010100E64ED6E9FCE191479359C05D88A372A6</vt:lpwstr>
  </property>
  <property fmtid="{D5CDD505-2E9C-101B-9397-08002B2CF9AE}" pid="3" name="MediaServiceImageTags">
    <vt:lpwstr/>
  </property>
</Properties>
</file>